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17691100" cy="20104100"/>
  <p:notesSz cx="17691100" cy="20104100"/>
  <p:embeddedFontLst>
    <p:embeddedFont>
      <p:font typeface="Arial Black" panose="020B0A04020102020204" pitchFamily="34" charset="0"/>
      <p:regular r:id="rId4"/>
      <p:bold r:id="rId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 roundtripDataSignature="AMtx7miySH7I1VzBiYguT7ym53VThmZzg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0" d="100"/>
          <a:sy n="30" d="100"/>
        </p:scale>
        <p:origin x="2155" y="3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customschemas.google.com/relationships/presentationmetadata" Target="metadata"/><Relationship Id="rId3"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heme" Target="theme/theme1.xml"/><Relationship Id="rId5" Type="http://schemas.openxmlformats.org/officeDocument/2006/relationships/font" Target="fonts/font2.fntdata"/><Relationship Id="rId10"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949100" y="1507800"/>
            <a:ext cx="11794650" cy="7539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769100" y="9549425"/>
            <a:ext cx="14152875" cy="904682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1769100" y="9549425"/>
            <a:ext cx="14152875" cy="9046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5529263" y="1508125"/>
            <a:ext cx="6634162" cy="753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1"/>
        <p:cNvGrpSpPr/>
        <p:nvPr/>
      </p:nvGrpSpPr>
      <p:grpSpPr>
        <a:xfrm>
          <a:off x="0" y="0"/>
          <a:ext cx="0" cy="0"/>
          <a:chOff x="0" y="0"/>
          <a:chExt cx="0" cy="0"/>
        </a:xfrm>
      </p:grpSpPr>
      <p:sp>
        <p:nvSpPr>
          <p:cNvPr id="12" name="Google Shape;12;p3"/>
          <p:cNvSpPr txBox="1">
            <a:spLocks noGrp="1"/>
          </p:cNvSpPr>
          <p:nvPr>
            <p:ph type="ftr" idx="11"/>
          </p:nvPr>
        </p:nvSpPr>
        <p:spPr>
          <a:xfrm>
            <a:off x="6017133" y="18696814"/>
            <a:ext cx="5663184" cy="100520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dt" idx="10"/>
          </p:nvPr>
        </p:nvSpPr>
        <p:spPr>
          <a:xfrm>
            <a:off x="884872" y="18696814"/>
            <a:ext cx="4070413" cy="100520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3"/>
          <p:cNvSpPr txBox="1">
            <a:spLocks noGrp="1"/>
          </p:cNvSpPr>
          <p:nvPr>
            <p:ph type="sldNum" idx="12"/>
          </p:nvPr>
        </p:nvSpPr>
        <p:spPr>
          <a:xfrm>
            <a:off x="12742165" y="18696814"/>
            <a:ext cx="4070413" cy="1005205"/>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4"/>
          <p:cNvSpPr txBox="1">
            <a:spLocks noGrp="1"/>
          </p:cNvSpPr>
          <p:nvPr>
            <p:ph type="ctrTitle"/>
          </p:nvPr>
        </p:nvSpPr>
        <p:spPr>
          <a:xfrm>
            <a:off x="1327308" y="6232271"/>
            <a:ext cx="15042833" cy="4221861"/>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
          <p:cNvSpPr txBox="1">
            <a:spLocks noGrp="1"/>
          </p:cNvSpPr>
          <p:nvPr>
            <p:ph type="subTitle" idx="1"/>
          </p:nvPr>
        </p:nvSpPr>
        <p:spPr>
          <a:xfrm>
            <a:off x="2654617" y="11258296"/>
            <a:ext cx="12388215" cy="50260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4"/>
          <p:cNvSpPr txBox="1">
            <a:spLocks noGrp="1"/>
          </p:cNvSpPr>
          <p:nvPr>
            <p:ph type="ftr" idx="11"/>
          </p:nvPr>
        </p:nvSpPr>
        <p:spPr>
          <a:xfrm>
            <a:off x="6017133" y="18696814"/>
            <a:ext cx="5663184" cy="100520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dt" idx="10"/>
          </p:nvPr>
        </p:nvSpPr>
        <p:spPr>
          <a:xfrm>
            <a:off x="884872" y="18696814"/>
            <a:ext cx="4070413" cy="100520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sldNum" idx="12"/>
          </p:nvPr>
        </p:nvSpPr>
        <p:spPr>
          <a:xfrm>
            <a:off x="12742165" y="18696814"/>
            <a:ext cx="4070413" cy="1005205"/>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884872" y="804164"/>
            <a:ext cx="15927705" cy="3216656"/>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
          <p:cNvSpPr txBox="1">
            <a:spLocks noGrp="1"/>
          </p:cNvSpPr>
          <p:nvPr>
            <p:ph type="body" idx="1"/>
          </p:nvPr>
        </p:nvSpPr>
        <p:spPr>
          <a:xfrm>
            <a:off x="884872" y="4623943"/>
            <a:ext cx="15927705" cy="13268707"/>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 name="Google Shape;24;p5"/>
          <p:cNvSpPr txBox="1">
            <a:spLocks noGrp="1"/>
          </p:cNvSpPr>
          <p:nvPr>
            <p:ph type="ftr" idx="11"/>
          </p:nvPr>
        </p:nvSpPr>
        <p:spPr>
          <a:xfrm>
            <a:off x="6017133" y="18696814"/>
            <a:ext cx="5663184" cy="100520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
          <p:cNvSpPr txBox="1">
            <a:spLocks noGrp="1"/>
          </p:cNvSpPr>
          <p:nvPr>
            <p:ph type="dt" idx="10"/>
          </p:nvPr>
        </p:nvSpPr>
        <p:spPr>
          <a:xfrm>
            <a:off x="884872" y="18696814"/>
            <a:ext cx="4070413" cy="100520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12742165" y="18696814"/>
            <a:ext cx="4070413" cy="1005205"/>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884872" y="804164"/>
            <a:ext cx="15927705" cy="3216656"/>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84872" y="4623943"/>
            <a:ext cx="7698391" cy="13268707"/>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6"/>
          <p:cNvSpPr txBox="1">
            <a:spLocks noGrp="1"/>
          </p:cNvSpPr>
          <p:nvPr>
            <p:ph type="body" idx="2"/>
          </p:nvPr>
        </p:nvSpPr>
        <p:spPr>
          <a:xfrm>
            <a:off x="9114186" y="4623943"/>
            <a:ext cx="7698391" cy="13268707"/>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6"/>
          <p:cNvSpPr txBox="1">
            <a:spLocks noGrp="1"/>
          </p:cNvSpPr>
          <p:nvPr>
            <p:ph type="ftr" idx="11"/>
          </p:nvPr>
        </p:nvSpPr>
        <p:spPr>
          <a:xfrm>
            <a:off x="6017133" y="18696814"/>
            <a:ext cx="5663184" cy="100520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
          <p:cNvSpPr txBox="1">
            <a:spLocks noGrp="1"/>
          </p:cNvSpPr>
          <p:nvPr>
            <p:ph type="dt" idx="10"/>
          </p:nvPr>
        </p:nvSpPr>
        <p:spPr>
          <a:xfrm>
            <a:off x="884872" y="18696814"/>
            <a:ext cx="4070413" cy="100520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6"/>
          <p:cNvSpPr txBox="1">
            <a:spLocks noGrp="1"/>
          </p:cNvSpPr>
          <p:nvPr>
            <p:ph type="sldNum" idx="12"/>
          </p:nvPr>
        </p:nvSpPr>
        <p:spPr>
          <a:xfrm>
            <a:off x="12742165" y="18696814"/>
            <a:ext cx="4070413" cy="1005205"/>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884872" y="804164"/>
            <a:ext cx="15927705" cy="3216656"/>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7"/>
          <p:cNvSpPr txBox="1">
            <a:spLocks noGrp="1"/>
          </p:cNvSpPr>
          <p:nvPr>
            <p:ph type="ftr" idx="11"/>
          </p:nvPr>
        </p:nvSpPr>
        <p:spPr>
          <a:xfrm>
            <a:off x="6017133" y="18696814"/>
            <a:ext cx="5663184" cy="100520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7"/>
          <p:cNvSpPr txBox="1">
            <a:spLocks noGrp="1"/>
          </p:cNvSpPr>
          <p:nvPr>
            <p:ph type="dt" idx="10"/>
          </p:nvPr>
        </p:nvSpPr>
        <p:spPr>
          <a:xfrm>
            <a:off x="884872" y="18696814"/>
            <a:ext cx="4070413" cy="100520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sldNum" idx="12"/>
          </p:nvPr>
        </p:nvSpPr>
        <p:spPr>
          <a:xfrm>
            <a:off x="12742165" y="18696814"/>
            <a:ext cx="4070413" cy="1005205"/>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884872" y="804164"/>
            <a:ext cx="15927705" cy="3216656"/>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884872" y="4623943"/>
            <a:ext cx="15927705" cy="13268707"/>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2"/>
          <p:cNvSpPr txBox="1">
            <a:spLocks noGrp="1"/>
          </p:cNvSpPr>
          <p:nvPr>
            <p:ph type="ftr" idx="11"/>
          </p:nvPr>
        </p:nvSpPr>
        <p:spPr>
          <a:xfrm>
            <a:off x="6017133" y="18696814"/>
            <a:ext cx="5663184" cy="100520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2"/>
          <p:cNvSpPr txBox="1">
            <a:spLocks noGrp="1"/>
          </p:cNvSpPr>
          <p:nvPr>
            <p:ph type="dt" idx="10"/>
          </p:nvPr>
        </p:nvSpPr>
        <p:spPr>
          <a:xfrm>
            <a:off x="884872" y="18696814"/>
            <a:ext cx="4070413" cy="100520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 name="Google Shape;10;p2"/>
          <p:cNvSpPr txBox="1">
            <a:spLocks noGrp="1"/>
          </p:cNvSpPr>
          <p:nvPr>
            <p:ph type="sldNum" idx="12"/>
          </p:nvPr>
        </p:nvSpPr>
        <p:spPr>
          <a:xfrm>
            <a:off x="12742165" y="18696814"/>
            <a:ext cx="4070413" cy="1005205"/>
          </a:xfrm>
          <a:prstGeom prst="rect">
            <a:avLst/>
          </a:prstGeom>
          <a:noFill/>
          <a:ln>
            <a:noFill/>
          </a:ln>
        </p:spPr>
        <p:txBody>
          <a:bodyPr spcFirstLastPara="1" wrap="square" lIns="0" tIns="0" rIns="0" bIns="0" anchor="t" anchorCtr="0">
            <a:spAutoFit/>
          </a:bodyPr>
          <a:lstStyle>
            <a:lvl1pPr lvl="0" indent="0" algn="r">
              <a:spcBef>
                <a:spcPts val="0"/>
              </a:spcBef>
              <a:buNone/>
              <a:defRPr sz="1800">
                <a:solidFill>
                  <a:srgbClr val="888888"/>
                </a:solidFill>
              </a:defRPr>
            </a:lvl1pPr>
            <a:lvl2pPr lvl="1" indent="0" algn="r">
              <a:spcBef>
                <a:spcPts val="0"/>
              </a:spcBef>
              <a:buNone/>
              <a:defRPr sz="1800">
                <a:solidFill>
                  <a:srgbClr val="888888"/>
                </a:solidFill>
              </a:defRPr>
            </a:lvl2pPr>
            <a:lvl3pPr lvl="2" indent="0" algn="r">
              <a:spcBef>
                <a:spcPts val="0"/>
              </a:spcBef>
              <a:buNone/>
              <a:defRPr sz="1800">
                <a:solidFill>
                  <a:srgbClr val="888888"/>
                </a:solidFill>
              </a:defRPr>
            </a:lvl3pPr>
            <a:lvl4pPr lvl="3" indent="0" algn="r">
              <a:spcBef>
                <a:spcPts val="0"/>
              </a:spcBef>
              <a:buNone/>
              <a:defRPr sz="1800">
                <a:solidFill>
                  <a:srgbClr val="888888"/>
                </a:solidFill>
              </a:defRPr>
            </a:lvl4pPr>
            <a:lvl5pPr lvl="4" indent="0" algn="r">
              <a:spcBef>
                <a:spcPts val="0"/>
              </a:spcBef>
              <a:buNone/>
              <a:defRPr sz="1800">
                <a:solidFill>
                  <a:srgbClr val="888888"/>
                </a:solidFill>
              </a:defRPr>
            </a:lvl5pPr>
            <a:lvl6pPr lvl="5" indent="0" algn="r">
              <a:spcBef>
                <a:spcPts val="0"/>
              </a:spcBef>
              <a:buNone/>
              <a:defRPr sz="1800">
                <a:solidFill>
                  <a:srgbClr val="888888"/>
                </a:solidFill>
              </a:defRPr>
            </a:lvl6pPr>
            <a:lvl7pPr lvl="6" indent="0" algn="r">
              <a:spcBef>
                <a:spcPts val="0"/>
              </a:spcBef>
              <a:buNone/>
              <a:defRPr sz="1800">
                <a:solidFill>
                  <a:srgbClr val="888888"/>
                </a:solidFill>
              </a:defRPr>
            </a:lvl7pPr>
            <a:lvl8pPr lvl="7" indent="0" algn="r">
              <a:spcBef>
                <a:spcPts val="0"/>
              </a:spcBef>
              <a:buNone/>
              <a:defRPr sz="1800">
                <a:solidFill>
                  <a:srgbClr val="888888"/>
                </a:solidFill>
              </a:defRPr>
            </a:lvl8pPr>
            <a:lvl9pPr lvl="8" indent="0" algn="r">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rive.google.com/file/d/1vzj-YIGIWLBUmrG1GuYLPcQdZZX7aVBl/view?usp=sharing" TargetMode="External"/><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hyperlink" Target="https://github.com/karthikroyall/GESTURE-DRIVEN-UNMANNED-VEHICLE/upload" TargetMode="External"/><Relationship Id="rId12" Type="http://schemas.openxmlformats.org/officeDocument/2006/relationships/image" Target="../media/image8.png"/><Relationship Id="rId2" Type="http://schemas.openxmlformats.org/officeDocument/2006/relationships/notesSlide" Target="../notesSlides/notesSlide1.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2"/>
        <p:cNvGrpSpPr/>
        <p:nvPr/>
      </p:nvGrpSpPr>
      <p:grpSpPr>
        <a:xfrm>
          <a:off x="0" y="0"/>
          <a:ext cx="0" cy="0"/>
          <a:chOff x="0" y="0"/>
          <a:chExt cx="0" cy="0"/>
        </a:xfrm>
      </p:grpSpPr>
      <p:sp>
        <p:nvSpPr>
          <p:cNvPr id="43" name="Google Shape;43;p1"/>
          <p:cNvSpPr txBox="1"/>
          <p:nvPr/>
        </p:nvSpPr>
        <p:spPr>
          <a:xfrm>
            <a:off x="125072" y="2985222"/>
            <a:ext cx="15020925" cy="11615420"/>
          </a:xfrm>
          <a:prstGeom prst="rect">
            <a:avLst/>
          </a:prstGeom>
          <a:noFill/>
          <a:ln>
            <a:noFill/>
          </a:ln>
        </p:spPr>
        <p:txBody>
          <a:bodyPr spcFirstLastPara="1" wrap="square" lIns="0" tIns="0" rIns="0" bIns="0" anchor="t" anchorCtr="0">
            <a:spAutoFit/>
          </a:bodyPr>
          <a:lstStyle/>
          <a:p>
            <a:pPr marL="0" lvl="0" indent="0" algn="l" rtl="0">
              <a:lnSpc>
                <a:spcPct val="94754"/>
              </a:lnSpc>
              <a:spcBef>
                <a:spcPts val="0"/>
              </a:spcBef>
              <a:spcAft>
                <a:spcPts val="0"/>
              </a:spcAft>
              <a:buNone/>
            </a:pPr>
            <a:r>
              <a:rPr lang="en-US" sz="3050">
                <a:latin typeface="Calibri"/>
                <a:ea typeface="Calibri"/>
                <a:cs typeface="Calibri"/>
                <a:sym typeface="Calibri"/>
              </a:rPr>
              <a:t>Insert your text Here	Insert your text Here	Insert your text Here</a:t>
            </a:r>
            <a:endParaRPr sz="3050">
              <a:latin typeface="Calibri"/>
              <a:ea typeface="Calibri"/>
              <a:cs typeface="Calibri"/>
              <a:sym typeface="Calibri"/>
            </a:endParaRPr>
          </a:p>
          <a:p>
            <a:pPr marL="0" lvl="0" indent="0" algn="l" rtl="0">
              <a:lnSpc>
                <a:spcPct val="100000"/>
              </a:lnSpc>
              <a:spcBef>
                <a:spcPts val="0"/>
              </a:spcBef>
              <a:spcAft>
                <a:spcPts val="0"/>
              </a:spcAft>
              <a:buNone/>
            </a:pPr>
            <a:endParaRPr sz="3050">
              <a:latin typeface="Calibri"/>
              <a:ea typeface="Calibri"/>
              <a:cs typeface="Calibri"/>
              <a:sym typeface="Calibri"/>
            </a:endParaRPr>
          </a:p>
          <a:p>
            <a:pPr marL="0" lvl="0" indent="0" algn="l" rtl="0">
              <a:lnSpc>
                <a:spcPct val="100000"/>
              </a:lnSpc>
              <a:spcBef>
                <a:spcPts val="0"/>
              </a:spcBef>
              <a:spcAft>
                <a:spcPts val="0"/>
              </a:spcAft>
              <a:buNone/>
            </a:pPr>
            <a:endParaRPr sz="3050">
              <a:latin typeface="Calibri"/>
              <a:ea typeface="Calibri"/>
              <a:cs typeface="Calibri"/>
              <a:sym typeface="Calibri"/>
            </a:endParaRPr>
          </a:p>
          <a:p>
            <a:pPr marL="0" lvl="0" indent="0" algn="l" rtl="0">
              <a:lnSpc>
                <a:spcPct val="100000"/>
              </a:lnSpc>
              <a:spcBef>
                <a:spcPts val="0"/>
              </a:spcBef>
              <a:spcAft>
                <a:spcPts val="0"/>
              </a:spcAft>
              <a:buNone/>
            </a:pPr>
            <a:endParaRPr sz="3050">
              <a:latin typeface="Calibri"/>
              <a:ea typeface="Calibri"/>
              <a:cs typeface="Calibri"/>
              <a:sym typeface="Calibri"/>
            </a:endParaRPr>
          </a:p>
          <a:p>
            <a:pPr marL="0" lvl="0" indent="0" algn="l" rtl="0">
              <a:lnSpc>
                <a:spcPct val="100000"/>
              </a:lnSpc>
              <a:spcBef>
                <a:spcPts val="0"/>
              </a:spcBef>
              <a:spcAft>
                <a:spcPts val="0"/>
              </a:spcAft>
              <a:buNone/>
            </a:pPr>
            <a:endParaRPr sz="3050">
              <a:latin typeface="Calibri"/>
              <a:ea typeface="Calibri"/>
              <a:cs typeface="Calibri"/>
              <a:sym typeface="Calibri"/>
            </a:endParaRPr>
          </a:p>
          <a:p>
            <a:pPr marL="0" lvl="0" indent="0" algn="l" rtl="0">
              <a:lnSpc>
                <a:spcPct val="100000"/>
              </a:lnSpc>
              <a:spcBef>
                <a:spcPts val="0"/>
              </a:spcBef>
              <a:spcAft>
                <a:spcPts val="0"/>
              </a:spcAft>
              <a:buNone/>
            </a:pPr>
            <a:endParaRPr sz="3050">
              <a:latin typeface="Calibri"/>
              <a:ea typeface="Calibri"/>
              <a:cs typeface="Calibri"/>
              <a:sym typeface="Calibri"/>
            </a:endParaRPr>
          </a:p>
          <a:p>
            <a:pPr marL="0" lvl="0" indent="0" algn="l" rtl="0">
              <a:lnSpc>
                <a:spcPct val="100000"/>
              </a:lnSpc>
              <a:spcBef>
                <a:spcPts val="0"/>
              </a:spcBef>
              <a:spcAft>
                <a:spcPts val="0"/>
              </a:spcAft>
              <a:buNone/>
            </a:pPr>
            <a:endParaRPr sz="3050">
              <a:latin typeface="Calibri"/>
              <a:ea typeface="Calibri"/>
              <a:cs typeface="Calibri"/>
              <a:sym typeface="Calibri"/>
            </a:endParaRPr>
          </a:p>
          <a:p>
            <a:pPr marL="0" lvl="0" indent="0" algn="l" rtl="0">
              <a:lnSpc>
                <a:spcPct val="100000"/>
              </a:lnSpc>
              <a:spcBef>
                <a:spcPts val="0"/>
              </a:spcBef>
              <a:spcAft>
                <a:spcPts val="0"/>
              </a:spcAft>
              <a:buNone/>
            </a:pPr>
            <a:endParaRPr sz="3050">
              <a:latin typeface="Calibri"/>
              <a:ea typeface="Calibri"/>
              <a:cs typeface="Calibri"/>
              <a:sym typeface="Calibri"/>
            </a:endParaRPr>
          </a:p>
          <a:p>
            <a:pPr marL="0" lvl="0" indent="0" algn="l" rtl="0">
              <a:lnSpc>
                <a:spcPct val="100000"/>
              </a:lnSpc>
              <a:spcBef>
                <a:spcPts val="0"/>
              </a:spcBef>
              <a:spcAft>
                <a:spcPts val="0"/>
              </a:spcAft>
              <a:buNone/>
            </a:pPr>
            <a:endParaRPr sz="3050">
              <a:latin typeface="Calibri"/>
              <a:ea typeface="Calibri"/>
              <a:cs typeface="Calibri"/>
              <a:sym typeface="Calibri"/>
            </a:endParaRPr>
          </a:p>
          <a:p>
            <a:pPr marL="0" lvl="0" indent="0" algn="l" rtl="0">
              <a:lnSpc>
                <a:spcPct val="100000"/>
              </a:lnSpc>
              <a:spcBef>
                <a:spcPts val="0"/>
              </a:spcBef>
              <a:spcAft>
                <a:spcPts val="0"/>
              </a:spcAft>
              <a:buNone/>
            </a:pPr>
            <a:endParaRPr sz="3050">
              <a:latin typeface="Calibri"/>
              <a:ea typeface="Calibri"/>
              <a:cs typeface="Calibri"/>
              <a:sym typeface="Calibri"/>
            </a:endParaRPr>
          </a:p>
          <a:p>
            <a:pPr marL="0" lvl="0" indent="0" algn="l" rtl="0">
              <a:lnSpc>
                <a:spcPct val="100000"/>
              </a:lnSpc>
              <a:spcBef>
                <a:spcPts val="0"/>
              </a:spcBef>
              <a:spcAft>
                <a:spcPts val="0"/>
              </a:spcAft>
              <a:buNone/>
            </a:pPr>
            <a:endParaRPr sz="3050">
              <a:latin typeface="Calibri"/>
              <a:ea typeface="Calibri"/>
              <a:cs typeface="Calibri"/>
              <a:sym typeface="Calibri"/>
            </a:endParaRPr>
          </a:p>
          <a:p>
            <a:pPr marL="0" lvl="0" indent="0" algn="l" rtl="0">
              <a:lnSpc>
                <a:spcPct val="100000"/>
              </a:lnSpc>
              <a:spcBef>
                <a:spcPts val="0"/>
              </a:spcBef>
              <a:spcAft>
                <a:spcPts val="0"/>
              </a:spcAft>
              <a:buNone/>
            </a:pPr>
            <a:endParaRPr sz="3050">
              <a:latin typeface="Calibri"/>
              <a:ea typeface="Calibri"/>
              <a:cs typeface="Calibri"/>
              <a:sym typeface="Calibri"/>
            </a:endParaRPr>
          </a:p>
          <a:p>
            <a:pPr marL="0" lvl="0" indent="0" algn="l" rtl="0">
              <a:lnSpc>
                <a:spcPct val="100000"/>
              </a:lnSpc>
              <a:spcBef>
                <a:spcPts val="0"/>
              </a:spcBef>
              <a:spcAft>
                <a:spcPts val="0"/>
              </a:spcAft>
              <a:buNone/>
            </a:pPr>
            <a:endParaRPr sz="3050">
              <a:latin typeface="Calibri"/>
              <a:ea typeface="Calibri"/>
              <a:cs typeface="Calibri"/>
              <a:sym typeface="Calibri"/>
            </a:endParaRPr>
          </a:p>
          <a:p>
            <a:pPr marL="0" lvl="0" indent="0" algn="l" rtl="0">
              <a:lnSpc>
                <a:spcPct val="100000"/>
              </a:lnSpc>
              <a:spcBef>
                <a:spcPts val="0"/>
              </a:spcBef>
              <a:spcAft>
                <a:spcPts val="0"/>
              </a:spcAft>
              <a:buNone/>
            </a:pPr>
            <a:endParaRPr sz="3050">
              <a:latin typeface="Calibri"/>
              <a:ea typeface="Calibri"/>
              <a:cs typeface="Calibri"/>
              <a:sym typeface="Calibri"/>
            </a:endParaRPr>
          </a:p>
          <a:p>
            <a:pPr marL="0" lvl="0" indent="0" algn="l" rtl="0">
              <a:lnSpc>
                <a:spcPct val="100000"/>
              </a:lnSpc>
              <a:spcBef>
                <a:spcPts val="0"/>
              </a:spcBef>
              <a:spcAft>
                <a:spcPts val="0"/>
              </a:spcAft>
              <a:buNone/>
            </a:pPr>
            <a:endParaRPr sz="3050">
              <a:latin typeface="Calibri"/>
              <a:ea typeface="Calibri"/>
              <a:cs typeface="Calibri"/>
              <a:sym typeface="Calibri"/>
            </a:endParaRPr>
          </a:p>
          <a:p>
            <a:pPr marL="0" lvl="0" indent="0" algn="l" rtl="0">
              <a:lnSpc>
                <a:spcPct val="100000"/>
              </a:lnSpc>
              <a:spcBef>
                <a:spcPts val="960"/>
              </a:spcBef>
              <a:spcAft>
                <a:spcPts val="0"/>
              </a:spcAft>
              <a:buNone/>
            </a:pPr>
            <a:endParaRPr sz="3050">
              <a:latin typeface="Calibri"/>
              <a:ea typeface="Calibri"/>
              <a:cs typeface="Calibri"/>
              <a:sym typeface="Calibri"/>
            </a:endParaRPr>
          </a:p>
          <a:p>
            <a:pPr marL="67310" lvl="0" indent="0" algn="l" rtl="0">
              <a:lnSpc>
                <a:spcPct val="100000"/>
              </a:lnSpc>
              <a:spcBef>
                <a:spcPts val="5"/>
              </a:spcBef>
              <a:spcAft>
                <a:spcPts val="0"/>
              </a:spcAft>
              <a:buNone/>
            </a:pPr>
            <a:r>
              <a:rPr lang="en-US" sz="3050">
                <a:latin typeface="Calibri"/>
                <a:ea typeface="Calibri"/>
                <a:cs typeface="Calibri"/>
                <a:sym typeface="Calibri"/>
              </a:rPr>
              <a:t>Insert your text Here</a:t>
            </a:r>
            <a:endParaRPr sz="3050">
              <a:latin typeface="Calibri"/>
              <a:ea typeface="Calibri"/>
              <a:cs typeface="Calibri"/>
              <a:sym typeface="Calibri"/>
            </a:endParaRPr>
          </a:p>
          <a:p>
            <a:pPr marL="0" lvl="0" indent="0" algn="l" rtl="0">
              <a:lnSpc>
                <a:spcPct val="100000"/>
              </a:lnSpc>
              <a:spcBef>
                <a:spcPts val="0"/>
              </a:spcBef>
              <a:spcAft>
                <a:spcPts val="0"/>
              </a:spcAft>
              <a:buNone/>
            </a:pPr>
            <a:endParaRPr sz="3050">
              <a:latin typeface="Calibri"/>
              <a:ea typeface="Calibri"/>
              <a:cs typeface="Calibri"/>
              <a:sym typeface="Calibri"/>
            </a:endParaRPr>
          </a:p>
          <a:p>
            <a:pPr marL="0" lvl="0" indent="0" algn="l" rtl="0">
              <a:lnSpc>
                <a:spcPct val="100000"/>
              </a:lnSpc>
              <a:spcBef>
                <a:spcPts val="0"/>
              </a:spcBef>
              <a:spcAft>
                <a:spcPts val="0"/>
              </a:spcAft>
              <a:buNone/>
            </a:pPr>
            <a:endParaRPr sz="3050">
              <a:latin typeface="Calibri"/>
              <a:ea typeface="Calibri"/>
              <a:cs typeface="Calibri"/>
              <a:sym typeface="Calibri"/>
            </a:endParaRPr>
          </a:p>
          <a:p>
            <a:pPr marL="0" lvl="0" indent="0" algn="l" rtl="0">
              <a:lnSpc>
                <a:spcPct val="100000"/>
              </a:lnSpc>
              <a:spcBef>
                <a:spcPts val="0"/>
              </a:spcBef>
              <a:spcAft>
                <a:spcPts val="0"/>
              </a:spcAft>
              <a:buNone/>
            </a:pPr>
            <a:endParaRPr sz="3050">
              <a:latin typeface="Calibri"/>
              <a:ea typeface="Calibri"/>
              <a:cs typeface="Calibri"/>
              <a:sym typeface="Calibri"/>
            </a:endParaRPr>
          </a:p>
          <a:p>
            <a:pPr marL="0" lvl="0" indent="0" algn="l" rtl="0">
              <a:lnSpc>
                <a:spcPct val="100000"/>
              </a:lnSpc>
              <a:spcBef>
                <a:spcPts val="0"/>
              </a:spcBef>
              <a:spcAft>
                <a:spcPts val="0"/>
              </a:spcAft>
              <a:buNone/>
            </a:pPr>
            <a:endParaRPr sz="3050">
              <a:latin typeface="Calibri"/>
              <a:ea typeface="Calibri"/>
              <a:cs typeface="Calibri"/>
              <a:sym typeface="Calibri"/>
            </a:endParaRPr>
          </a:p>
          <a:p>
            <a:pPr marL="0" lvl="0" indent="0" algn="l" rtl="0">
              <a:lnSpc>
                <a:spcPct val="100000"/>
              </a:lnSpc>
              <a:spcBef>
                <a:spcPts val="0"/>
              </a:spcBef>
              <a:spcAft>
                <a:spcPts val="0"/>
              </a:spcAft>
              <a:buNone/>
            </a:pPr>
            <a:endParaRPr sz="3050">
              <a:latin typeface="Calibri"/>
              <a:ea typeface="Calibri"/>
              <a:cs typeface="Calibri"/>
              <a:sym typeface="Calibri"/>
            </a:endParaRPr>
          </a:p>
          <a:p>
            <a:pPr marL="0" lvl="0" indent="0" algn="l" rtl="0">
              <a:lnSpc>
                <a:spcPct val="100000"/>
              </a:lnSpc>
              <a:spcBef>
                <a:spcPts val="1939"/>
              </a:spcBef>
              <a:spcAft>
                <a:spcPts val="0"/>
              </a:spcAft>
              <a:buNone/>
            </a:pPr>
            <a:endParaRPr sz="3050">
              <a:latin typeface="Calibri"/>
              <a:ea typeface="Calibri"/>
              <a:cs typeface="Calibri"/>
              <a:sym typeface="Calibri"/>
            </a:endParaRPr>
          </a:p>
          <a:p>
            <a:pPr marL="295910" lvl="0" indent="0" algn="ctr" rtl="0">
              <a:lnSpc>
                <a:spcPct val="100000"/>
              </a:lnSpc>
              <a:spcBef>
                <a:spcPts val="0"/>
              </a:spcBef>
              <a:spcAft>
                <a:spcPts val="0"/>
              </a:spcAft>
              <a:buNone/>
            </a:pPr>
            <a:r>
              <a:rPr lang="en-US" sz="3050">
                <a:latin typeface="Calibri"/>
                <a:ea typeface="Calibri"/>
                <a:cs typeface="Calibri"/>
                <a:sym typeface="Calibri"/>
              </a:rPr>
              <a:t>Insert your text Here</a:t>
            </a:r>
            <a:endParaRPr sz="3050">
              <a:latin typeface="Calibri"/>
              <a:ea typeface="Calibri"/>
              <a:cs typeface="Calibri"/>
              <a:sym typeface="Calibri"/>
            </a:endParaRPr>
          </a:p>
        </p:txBody>
      </p:sp>
      <p:grpSp>
        <p:nvGrpSpPr>
          <p:cNvPr id="44" name="Google Shape;44;p1"/>
          <p:cNvGrpSpPr/>
          <p:nvPr/>
        </p:nvGrpSpPr>
        <p:grpSpPr>
          <a:xfrm>
            <a:off x="-63285" y="-53413"/>
            <a:ext cx="17697450" cy="20083052"/>
            <a:chOff x="0" y="1"/>
            <a:chExt cx="17697450" cy="20083052"/>
          </a:xfrm>
        </p:grpSpPr>
        <p:sp>
          <p:nvSpPr>
            <p:cNvPr id="45" name="Google Shape;45;p1"/>
            <p:cNvSpPr/>
            <p:nvPr/>
          </p:nvSpPr>
          <p:spPr>
            <a:xfrm>
              <a:off x="0" y="1422308"/>
              <a:ext cx="17697450" cy="18660745"/>
            </a:xfrm>
            <a:custGeom>
              <a:avLst/>
              <a:gdLst/>
              <a:ahLst/>
              <a:cxnLst/>
              <a:rect l="l" t="t" r="r" b="b"/>
              <a:pathLst>
                <a:path w="17697450" h="18660745" extrusionOk="0">
                  <a:moveTo>
                    <a:pt x="17696874" y="18660722"/>
                  </a:moveTo>
                  <a:lnTo>
                    <a:pt x="0" y="18660722"/>
                  </a:lnTo>
                  <a:lnTo>
                    <a:pt x="0" y="0"/>
                  </a:lnTo>
                  <a:lnTo>
                    <a:pt x="17696874" y="0"/>
                  </a:lnTo>
                  <a:lnTo>
                    <a:pt x="17696874" y="18660722"/>
                  </a:lnTo>
                  <a:close/>
                </a:path>
              </a:pathLst>
            </a:custGeom>
            <a:solidFill>
              <a:srgbClr val="9DC2E6"/>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46" name="Google Shape;46;p1"/>
            <p:cNvSpPr/>
            <p:nvPr/>
          </p:nvSpPr>
          <p:spPr>
            <a:xfrm>
              <a:off x="0" y="1"/>
              <a:ext cx="17697450" cy="1422400"/>
            </a:xfrm>
            <a:custGeom>
              <a:avLst/>
              <a:gdLst/>
              <a:ahLst/>
              <a:cxnLst/>
              <a:rect l="l" t="t" r="r" b="b"/>
              <a:pathLst>
                <a:path w="17697450" h="1422400" extrusionOk="0">
                  <a:moveTo>
                    <a:pt x="17697083" y="1422332"/>
                  </a:moveTo>
                  <a:lnTo>
                    <a:pt x="0" y="1422332"/>
                  </a:lnTo>
                  <a:lnTo>
                    <a:pt x="0" y="0"/>
                  </a:lnTo>
                  <a:lnTo>
                    <a:pt x="17697083" y="0"/>
                  </a:lnTo>
                  <a:lnTo>
                    <a:pt x="17697083" y="1422332"/>
                  </a:lnTo>
                  <a:close/>
                </a:path>
              </a:pathLst>
            </a:custGeom>
            <a:solidFill>
              <a:srgbClr val="E2F0D9"/>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grpSp>
      <p:sp>
        <p:nvSpPr>
          <p:cNvPr id="47" name="Google Shape;47;p1"/>
          <p:cNvSpPr txBox="1"/>
          <p:nvPr/>
        </p:nvSpPr>
        <p:spPr>
          <a:xfrm>
            <a:off x="4203647" y="227461"/>
            <a:ext cx="9801860" cy="630300"/>
          </a:xfrm>
          <a:prstGeom prst="rect">
            <a:avLst/>
          </a:prstGeom>
          <a:noFill/>
          <a:ln>
            <a:noFill/>
          </a:ln>
        </p:spPr>
        <p:txBody>
          <a:bodyPr spcFirstLastPara="1" wrap="square" lIns="0" tIns="14600" rIns="0" bIns="0" anchor="t" anchorCtr="0">
            <a:spAutoFit/>
          </a:bodyPr>
          <a:lstStyle/>
          <a:p>
            <a:pPr marL="12700" lvl="0" indent="0" algn="l" rtl="0">
              <a:lnSpc>
                <a:spcPct val="100000"/>
              </a:lnSpc>
              <a:spcBef>
                <a:spcPts val="0"/>
              </a:spcBef>
              <a:spcAft>
                <a:spcPts val="0"/>
              </a:spcAft>
              <a:buNone/>
            </a:pPr>
            <a:r>
              <a:rPr lang="en-US" sz="4000">
                <a:latin typeface="Arial Black"/>
                <a:ea typeface="Arial Black"/>
                <a:cs typeface="Arial Black"/>
                <a:sym typeface="Arial Black"/>
              </a:rPr>
              <a:t>Gesture driven Unmanned vehicle</a:t>
            </a:r>
            <a:endParaRPr sz="4000">
              <a:latin typeface="Arial Black"/>
              <a:ea typeface="Arial Black"/>
              <a:cs typeface="Arial Black"/>
              <a:sym typeface="Arial Black"/>
            </a:endParaRPr>
          </a:p>
        </p:txBody>
      </p:sp>
      <p:sp>
        <p:nvSpPr>
          <p:cNvPr id="48" name="Google Shape;48;p1"/>
          <p:cNvSpPr/>
          <p:nvPr/>
        </p:nvSpPr>
        <p:spPr>
          <a:xfrm>
            <a:off x="56935" y="2365233"/>
            <a:ext cx="17348835" cy="17445990"/>
          </a:xfrm>
          <a:custGeom>
            <a:avLst/>
            <a:gdLst/>
            <a:ahLst/>
            <a:cxnLst/>
            <a:rect l="l" t="t" r="r" b="b"/>
            <a:pathLst>
              <a:path w="17348835" h="17445990" extrusionOk="0">
                <a:moveTo>
                  <a:pt x="5743359" y="7571346"/>
                </a:moveTo>
                <a:lnTo>
                  <a:pt x="5718264" y="7502347"/>
                </a:lnTo>
                <a:lnTo>
                  <a:pt x="5687288" y="7471384"/>
                </a:lnTo>
                <a:lnTo>
                  <a:pt x="5648020" y="7451077"/>
                </a:lnTo>
                <a:lnTo>
                  <a:pt x="5602808" y="7443787"/>
                </a:lnTo>
                <a:lnTo>
                  <a:pt x="143052" y="7443787"/>
                </a:lnTo>
                <a:lnTo>
                  <a:pt x="97828" y="7451077"/>
                </a:lnTo>
                <a:lnTo>
                  <a:pt x="58559" y="7471384"/>
                </a:lnTo>
                <a:lnTo>
                  <a:pt x="27597" y="7502347"/>
                </a:lnTo>
                <a:lnTo>
                  <a:pt x="7289" y="7541615"/>
                </a:lnTo>
                <a:lnTo>
                  <a:pt x="0" y="7586840"/>
                </a:lnTo>
                <a:lnTo>
                  <a:pt x="0" y="17302899"/>
                </a:lnTo>
                <a:lnTo>
                  <a:pt x="7289" y="17348124"/>
                </a:lnTo>
                <a:lnTo>
                  <a:pt x="27597" y="17387393"/>
                </a:lnTo>
                <a:lnTo>
                  <a:pt x="58559" y="17418355"/>
                </a:lnTo>
                <a:lnTo>
                  <a:pt x="97828" y="17438662"/>
                </a:lnTo>
                <a:lnTo>
                  <a:pt x="143052" y="17445978"/>
                </a:lnTo>
                <a:lnTo>
                  <a:pt x="5602808" y="17445978"/>
                </a:lnTo>
                <a:lnTo>
                  <a:pt x="5648020" y="17438662"/>
                </a:lnTo>
                <a:lnTo>
                  <a:pt x="5687288" y="17418355"/>
                </a:lnTo>
                <a:lnTo>
                  <a:pt x="5718264" y="17387393"/>
                </a:lnTo>
                <a:lnTo>
                  <a:pt x="5738571" y="17348124"/>
                </a:lnTo>
                <a:lnTo>
                  <a:pt x="5743359" y="17318393"/>
                </a:lnTo>
                <a:lnTo>
                  <a:pt x="5743359" y="7571346"/>
                </a:lnTo>
                <a:close/>
              </a:path>
              <a:path w="17348835" h="17445990" extrusionOk="0">
                <a:moveTo>
                  <a:pt x="5745861" y="143040"/>
                </a:moveTo>
                <a:lnTo>
                  <a:pt x="5738571" y="97828"/>
                </a:lnTo>
                <a:lnTo>
                  <a:pt x="5718264" y="58559"/>
                </a:lnTo>
                <a:lnTo>
                  <a:pt x="5687288" y="27597"/>
                </a:lnTo>
                <a:lnTo>
                  <a:pt x="5648020" y="7289"/>
                </a:lnTo>
                <a:lnTo>
                  <a:pt x="5602808" y="0"/>
                </a:lnTo>
                <a:lnTo>
                  <a:pt x="143052" y="0"/>
                </a:lnTo>
                <a:lnTo>
                  <a:pt x="97828" y="7289"/>
                </a:lnTo>
                <a:lnTo>
                  <a:pt x="58559" y="27597"/>
                </a:lnTo>
                <a:lnTo>
                  <a:pt x="27597" y="58559"/>
                </a:lnTo>
                <a:lnTo>
                  <a:pt x="7289" y="97828"/>
                </a:lnTo>
                <a:lnTo>
                  <a:pt x="0" y="143040"/>
                </a:lnTo>
                <a:lnTo>
                  <a:pt x="0" y="7131024"/>
                </a:lnTo>
                <a:lnTo>
                  <a:pt x="7289" y="7176236"/>
                </a:lnTo>
                <a:lnTo>
                  <a:pt x="27597" y="7215505"/>
                </a:lnTo>
                <a:lnTo>
                  <a:pt x="58559" y="7246480"/>
                </a:lnTo>
                <a:lnTo>
                  <a:pt x="97828" y="7266787"/>
                </a:lnTo>
                <a:lnTo>
                  <a:pt x="143052" y="7274077"/>
                </a:lnTo>
                <a:lnTo>
                  <a:pt x="5602808" y="7274077"/>
                </a:lnTo>
                <a:lnTo>
                  <a:pt x="5648020" y="7266787"/>
                </a:lnTo>
                <a:lnTo>
                  <a:pt x="5687288" y="7246480"/>
                </a:lnTo>
                <a:lnTo>
                  <a:pt x="5718264" y="7215505"/>
                </a:lnTo>
                <a:lnTo>
                  <a:pt x="5738571" y="7176236"/>
                </a:lnTo>
                <a:lnTo>
                  <a:pt x="5745861" y="7131024"/>
                </a:lnTo>
                <a:lnTo>
                  <a:pt x="5745861" y="143040"/>
                </a:lnTo>
                <a:close/>
              </a:path>
              <a:path w="17348835" h="17445990" extrusionOk="0">
                <a:moveTo>
                  <a:pt x="11365319" y="218719"/>
                </a:moveTo>
                <a:lnTo>
                  <a:pt x="11358397" y="175818"/>
                </a:lnTo>
                <a:lnTo>
                  <a:pt x="11339132" y="138557"/>
                </a:lnTo>
                <a:lnTo>
                  <a:pt x="11309744" y="109181"/>
                </a:lnTo>
                <a:lnTo>
                  <a:pt x="11272482" y="89903"/>
                </a:lnTo>
                <a:lnTo>
                  <a:pt x="11229594" y="82981"/>
                </a:lnTo>
                <a:lnTo>
                  <a:pt x="6050140" y="82981"/>
                </a:lnTo>
                <a:lnTo>
                  <a:pt x="6007239" y="89903"/>
                </a:lnTo>
                <a:lnTo>
                  <a:pt x="5969978" y="109181"/>
                </a:lnTo>
                <a:lnTo>
                  <a:pt x="5940603" y="138557"/>
                </a:lnTo>
                <a:lnTo>
                  <a:pt x="5921324" y="175818"/>
                </a:lnTo>
                <a:lnTo>
                  <a:pt x="5914402" y="218719"/>
                </a:lnTo>
                <a:lnTo>
                  <a:pt x="5914402" y="10865041"/>
                </a:lnTo>
                <a:lnTo>
                  <a:pt x="5921324" y="10907954"/>
                </a:lnTo>
                <a:lnTo>
                  <a:pt x="5940603" y="10945216"/>
                </a:lnTo>
                <a:lnTo>
                  <a:pt x="5969978" y="10974591"/>
                </a:lnTo>
                <a:lnTo>
                  <a:pt x="6007239" y="10993857"/>
                </a:lnTo>
                <a:lnTo>
                  <a:pt x="6049175" y="11000613"/>
                </a:lnTo>
                <a:lnTo>
                  <a:pt x="11230547" y="11000613"/>
                </a:lnTo>
                <a:lnTo>
                  <a:pt x="11272457" y="10993857"/>
                </a:lnTo>
                <a:lnTo>
                  <a:pt x="11309718" y="10974591"/>
                </a:lnTo>
                <a:lnTo>
                  <a:pt x="11339106" y="10945216"/>
                </a:lnTo>
                <a:lnTo>
                  <a:pt x="11358385" y="10907954"/>
                </a:lnTo>
                <a:lnTo>
                  <a:pt x="11365319" y="10865041"/>
                </a:lnTo>
                <a:lnTo>
                  <a:pt x="11365319" y="218719"/>
                </a:lnTo>
                <a:close/>
              </a:path>
              <a:path w="17348835" h="17445990" extrusionOk="0">
                <a:moveTo>
                  <a:pt x="17280344" y="254088"/>
                </a:moveTo>
                <a:lnTo>
                  <a:pt x="17272966" y="208330"/>
                </a:lnTo>
                <a:lnTo>
                  <a:pt x="17252404" y="168579"/>
                </a:lnTo>
                <a:lnTo>
                  <a:pt x="17221061" y="137236"/>
                </a:lnTo>
                <a:lnTo>
                  <a:pt x="17181322" y="116687"/>
                </a:lnTo>
                <a:lnTo>
                  <a:pt x="17135564" y="109296"/>
                </a:lnTo>
                <a:lnTo>
                  <a:pt x="11610378" y="109296"/>
                </a:lnTo>
                <a:lnTo>
                  <a:pt x="11564620" y="116687"/>
                </a:lnTo>
                <a:lnTo>
                  <a:pt x="11524869" y="137236"/>
                </a:lnTo>
                <a:lnTo>
                  <a:pt x="11493525" y="168579"/>
                </a:lnTo>
                <a:lnTo>
                  <a:pt x="11472977" y="208330"/>
                </a:lnTo>
                <a:lnTo>
                  <a:pt x="11465585" y="254088"/>
                </a:lnTo>
                <a:lnTo>
                  <a:pt x="11465585" y="5816828"/>
                </a:lnTo>
                <a:lnTo>
                  <a:pt x="11472977" y="5862586"/>
                </a:lnTo>
                <a:lnTo>
                  <a:pt x="11493525" y="5902325"/>
                </a:lnTo>
                <a:lnTo>
                  <a:pt x="11524869" y="5933668"/>
                </a:lnTo>
                <a:lnTo>
                  <a:pt x="11564620" y="5954230"/>
                </a:lnTo>
                <a:lnTo>
                  <a:pt x="11610378" y="5961608"/>
                </a:lnTo>
                <a:lnTo>
                  <a:pt x="17135564" y="5961608"/>
                </a:lnTo>
                <a:lnTo>
                  <a:pt x="17181322" y="5954230"/>
                </a:lnTo>
                <a:lnTo>
                  <a:pt x="17221061" y="5933668"/>
                </a:lnTo>
                <a:lnTo>
                  <a:pt x="17252404" y="5902325"/>
                </a:lnTo>
                <a:lnTo>
                  <a:pt x="17272966" y="5862586"/>
                </a:lnTo>
                <a:lnTo>
                  <a:pt x="17280344" y="5816828"/>
                </a:lnTo>
                <a:lnTo>
                  <a:pt x="17280344" y="254088"/>
                </a:lnTo>
                <a:close/>
              </a:path>
              <a:path w="17348835" h="17445990" extrusionOk="0">
                <a:moveTo>
                  <a:pt x="17347807" y="11166983"/>
                </a:moveTo>
                <a:lnTo>
                  <a:pt x="17343717" y="11146765"/>
                </a:lnTo>
                <a:lnTo>
                  <a:pt x="17330357" y="11126940"/>
                </a:lnTo>
                <a:lnTo>
                  <a:pt x="17310532" y="11113580"/>
                </a:lnTo>
                <a:lnTo>
                  <a:pt x="17286262" y="11108677"/>
                </a:lnTo>
                <a:lnTo>
                  <a:pt x="5976772" y="11108677"/>
                </a:lnTo>
                <a:lnTo>
                  <a:pt x="5952490" y="11113580"/>
                </a:lnTo>
                <a:lnTo>
                  <a:pt x="5932665" y="11126940"/>
                </a:lnTo>
                <a:lnTo>
                  <a:pt x="5919305" y="11146765"/>
                </a:lnTo>
                <a:lnTo>
                  <a:pt x="5914402" y="11171034"/>
                </a:lnTo>
                <a:lnTo>
                  <a:pt x="5914402" y="13550824"/>
                </a:lnTo>
                <a:lnTo>
                  <a:pt x="5919305" y="13575094"/>
                </a:lnTo>
                <a:lnTo>
                  <a:pt x="5932665" y="13594918"/>
                </a:lnTo>
                <a:lnTo>
                  <a:pt x="5952490" y="13608279"/>
                </a:lnTo>
                <a:lnTo>
                  <a:pt x="5976772" y="13613181"/>
                </a:lnTo>
                <a:lnTo>
                  <a:pt x="17286262" y="13613181"/>
                </a:lnTo>
                <a:lnTo>
                  <a:pt x="17310532" y="13608279"/>
                </a:lnTo>
                <a:lnTo>
                  <a:pt x="17330357" y="13594918"/>
                </a:lnTo>
                <a:lnTo>
                  <a:pt x="17343717" y="13575094"/>
                </a:lnTo>
                <a:lnTo>
                  <a:pt x="17347807" y="13554875"/>
                </a:lnTo>
                <a:lnTo>
                  <a:pt x="17347807" y="11166983"/>
                </a:lnTo>
                <a:close/>
              </a:path>
              <a:path w="17348835" h="17445990" extrusionOk="0">
                <a:moveTo>
                  <a:pt x="17348619" y="13795324"/>
                </a:moveTo>
                <a:lnTo>
                  <a:pt x="17344251" y="13773633"/>
                </a:lnTo>
                <a:lnTo>
                  <a:pt x="17332313" y="13755916"/>
                </a:lnTo>
                <a:lnTo>
                  <a:pt x="17314596" y="13743978"/>
                </a:lnTo>
                <a:lnTo>
                  <a:pt x="17292892" y="13739597"/>
                </a:lnTo>
                <a:lnTo>
                  <a:pt x="5970130" y="13739597"/>
                </a:lnTo>
                <a:lnTo>
                  <a:pt x="5948451" y="13743978"/>
                </a:lnTo>
                <a:lnTo>
                  <a:pt x="5930735" y="13755916"/>
                </a:lnTo>
                <a:lnTo>
                  <a:pt x="5918784" y="13773633"/>
                </a:lnTo>
                <a:lnTo>
                  <a:pt x="5914402" y="13795324"/>
                </a:lnTo>
                <a:lnTo>
                  <a:pt x="5914402" y="15922600"/>
                </a:lnTo>
                <a:lnTo>
                  <a:pt x="5918784" y="15944317"/>
                </a:lnTo>
                <a:lnTo>
                  <a:pt x="5930735" y="15962046"/>
                </a:lnTo>
                <a:lnTo>
                  <a:pt x="5948451" y="15973971"/>
                </a:lnTo>
                <a:lnTo>
                  <a:pt x="5970130" y="15978327"/>
                </a:lnTo>
                <a:lnTo>
                  <a:pt x="17292892" y="15978327"/>
                </a:lnTo>
                <a:lnTo>
                  <a:pt x="17314469" y="15973971"/>
                </a:lnTo>
                <a:lnTo>
                  <a:pt x="17332262" y="15962046"/>
                </a:lnTo>
                <a:lnTo>
                  <a:pt x="17344238" y="15944317"/>
                </a:lnTo>
                <a:lnTo>
                  <a:pt x="17348619" y="15922600"/>
                </a:lnTo>
                <a:lnTo>
                  <a:pt x="17348619" y="13795324"/>
                </a:lnTo>
                <a:close/>
              </a:path>
            </a:pathLst>
          </a:custGeom>
          <a:solidFill>
            <a:srgbClr val="E2F0D9"/>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49" name="Google Shape;49;p1"/>
          <p:cNvSpPr txBox="1"/>
          <p:nvPr/>
        </p:nvSpPr>
        <p:spPr>
          <a:xfrm>
            <a:off x="280350" y="2079183"/>
            <a:ext cx="5319597" cy="7498848"/>
          </a:xfrm>
          <a:prstGeom prst="rect">
            <a:avLst/>
          </a:prstGeom>
          <a:noFill/>
          <a:ln>
            <a:noFill/>
          </a:ln>
        </p:spPr>
        <p:txBody>
          <a:bodyPr spcFirstLastPara="1" wrap="square" lIns="0" tIns="334625" rIns="0" bIns="0" anchor="t" anchorCtr="0">
            <a:spAutoFit/>
          </a:bodyPr>
          <a:lstStyle/>
          <a:p>
            <a:pPr marL="12700" lvl="0" indent="0" algn="l" rtl="0">
              <a:lnSpc>
                <a:spcPct val="100000"/>
              </a:lnSpc>
              <a:spcBef>
                <a:spcPts val="0"/>
              </a:spcBef>
              <a:spcAft>
                <a:spcPts val="0"/>
              </a:spcAft>
              <a:buNone/>
            </a:pPr>
            <a:r>
              <a:rPr lang="en-US" sz="3600" dirty="0">
                <a:latin typeface="Arial Black"/>
                <a:ea typeface="Arial Black"/>
                <a:cs typeface="Arial Black"/>
                <a:sym typeface="Arial Black"/>
              </a:rPr>
              <a:t>Abstract</a:t>
            </a:r>
            <a:endParaRPr sz="3600" dirty="0">
              <a:latin typeface="Arial Black"/>
              <a:ea typeface="Arial Black"/>
              <a:cs typeface="Arial Black"/>
              <a:sym typeface="Arial Black"/>
            </a:endParaRPr>
          </a:p>
          <a:p>
            <a:pPr marL="59689" marR="5080" lvl="0" indent="0" algn="l" rtl="0">
              <a:lnSpc>
                <a:spcPct val="100000"/>
              </a:lnSpc>
              <a:spcBef>
                <a:spcPts val="1614"/>
              </a:spcBef>
              <a:spcAft>
                <a:spcPts val="0"/>
              </a:spcAft>
              <a:buNone/>
            </a:pPr>
            <a:r>
              <a:rPr lang="en-US" sz="2100" dirty="0">
                <a:latin typeface="Calibri"/>
                <a:ea typeface="Calibri"/>
                <a:cs typeface="Calibri"/>
                <a:sym typeface="Calibri"/>
              </a:rPr>
              <a:t>This project presents a gesture-driven unmanned vehicle that utilizes computer vision and wireless communication for remote navigation. A laptop camera captures hand gestures, which are processed using a machine learning model and transmitted via NRF24L01 to an Arduino UNO on the vehicle. The Arduino interprets these signals to control motors via an L293D motor driver shield and TB6612FNG motor drivers, enabling seamless movement. This touchless control system enhances accessibility and automation in assistive technologies, security, and industrial applications. By integrating real-time gesture recognition, embedded systems, and low-latency wireless communication, the project provides a scalable and cost-effective alternative to traditional remote-controlled systems, paving the way for advancements in AI-driven robotics and smart mobility solutions.</a:t>
            </a:r>
            <a:endParaRPr sz="2100" dirty="0">
              <a:latin typeface="Calibri"/>
              <a:ea typeface="Calibri"/>
              <a:cs typeface="Calibri"/>
              <a:sym typeface="Calibri"/>
            </a:endParaRPr>
          </a:p>
        </p:txBody>
      </p:sp>
      <p:sp>
        <p:nvSpPr>
          <p:cNvPr id="50" name="Google Shape;50;p1"/>
          <p:cNvSpPr txBox="1"/>
          <p:nvPr/>
        </p:nvSpPr>
        <p:spPr>
          <a:xfrm>
            <a:off x="5872484" y="1385160"/>
            <a:ext cx="5200488" cy="953466"/>
          </a:xfrm>
          <a:prstGeom prst="rect">
            <a:avLst/>
          </a:prstGeom>
          <a:noFill/>
          <a:ln>
            <a:noFill/>
          </a:ln>
        </p:spPr>
        <p:txBody>
          <a:bodyPr spcFirstLastPara="1" wrap="square" lIns="0" tIns="17125" rIns="0" bIns="0" anchor="t" anchorCtr="0">
            <a:spAutoFit/>
          </a:bodyPr>
          <a:lstStyle/>
          <a:p>
            <a:pPr marL="38100" lvl="0" indent="0" algn="l" rtl="0">
              <a:lnSpc>
                <a:spcPct val="100000"/>
              </a:lnSpc>
              <a:spcBef>
                <a:spcPts val="0"/>
              </a:spcBef>
              <a:spcAft>
                <a:spcPts val="0"/>
              </a:spcAft>
              <a:buNone/>
            </a:pPr>
            <a:r>
              <a:rPr lang="en-US" sz="2000" dirty="0">
                <a:latin typeface="Arial Black"/>
                <a:ea typeface="Arial Black"/>
                <a:cs typeface="Arial Black"/>
                <a:sym typeface="Arial Black"/>
              </a:rPr>
              <a:t>Kumpati Rakesh, Sandhya Kuram, Nunna Karthikeyan</a:t>
            </a:r>
            <a:endParaRPr dirty="0"/>
          </a:p>
          <a:p>
            <a:pPr marL="38100" lvl="0" indent="0" algn="l" rtl="0">
              <a:lnSpc>
                <a:spcPct val="100000"/>
              </a:lnSpc>
              <a:spcBef>
                <a:spcPts val="135"/>
              </a:spcBef>
              <a:spcAft>
                <a:spcPts val="0"/>
              </a:spcAft>
              <a:buNone/>
            </a:pPr>
            <a:r>
              <a:rPr lang="en-US" sz="2000" dirty="0">
                <a:latin typeface="Arial Black"/>
                <a:ea typeface="Arial Black"/>
                <a:cs typeface="Arial Black"/>
                <a:sym typeface="Arial Black"/>
              </a:rPr>
              <a:t>Supervisor – Dr. K Koshy George</a:t>
            </a:r>
            <a:endParaRPr sz="2000" dirty="0">
              <a:latin typeface="Arial Black"/>
              <a:ea typeface="Arial Black"/>
              <a:cs typeface="Arial Black"/>
              <a:sym typeface="Arial Black"/>
            </a:endParaRPr>
          </a:p>
        </p:txBody>
      </p:sp>
      <p:grpSp>
        <p:nvGrpSpPr>
          <p:cNvPr id="51" name="Google Shape;51;p1"/>
          <p:cNvGrpSpPr/>
          <p:nvPr/>
        </p:nvGrpSpPr>
        <p:grpSpPr>
          <a:xfrm>
            <a:off x="0" y="0"/>
            <a:ext cx="17561725" cy="19967733"/>
            <a:chOff x="0" y="0"/>
            <a:chExt cx="17561725" cy="19967733"/>
          </a:xfrm>
        </p:grpSpPr>
        <p:sp>
          <p:nvSpPr>
            <p:cNvPr id="52" name="Google Shape;52;p1"/>
            <p:cNvSpPr/>
            <p:nvPr/>
          </p:nvSpPr>
          <p:spPr>
            <a:xfrm>
              <a:off x="11545240" y="8554315"/>
              <a:ext cx="5815330" cy="4869815"/>
            </a:xfrm>
            <a:custGeom>
              <a:avLst/>
              <a:gdLst/>
              <a:ahLst/>
              <a:cxnLst/>
              <a:rect l="l" t="t" r="r" b="b"/>
              <a:pathLst>
                <a:path w="5815330" h="4869815" extrusionOk="0">
                  <a:moveTo>
                    <a:pt x="5693510" y="4869489"/>
                  </a:moveTo>
                  <a:lnTo>
                    <a:pt x="121246" y="4869489"/>
                  </a:lnTo>
                  <a:lnTo>
                    <a:pt x="74059" y="4859959"/>
                  </a:lnTo>
                  <a:lnTo>
                    <a:pt x="35519" y="4833970"/>
                  </a:lnTo>
                  <a:lnTo>
                    <a:pt x="9530" y="4795430"/>
                  </a:lnTo>
                  <a:lnTo>
                    <a:pt x="0" y="4748243"/>
                  </a:lnTo>
                  <a:lnTo>
                    <a:pt x="0" y="121246"/>
                  </a:lnTo>
                  <a:lnTo>
                    <a:pt x="9530" y="74059"/>
                  </a:lnTo>
                  <a:lnTo>
                    <a:pt x="35519" y="35519"/>
                  </a:lnTo>
                  <a:lnTo>
                    <a:pt x="74059" y="9530"/>
                  </a:lnTo>
                  <a:lnTo>
                    <a:pt x="121246" y="0"/>
                  </a:lnTo>
                  <a:lnTo>
                    <a:pt x="5693510" y="0"/>
                  </a:lnTo>
                  <a:lnTo>
                    <a:pt x="5740697" y="9530"/>
                  </a:lnTo>
                  <a:lnTo>
                    <a:pt x="5779237" y="35519"/>
                  </a:lnTo>
                  <a:lnTo>
                    <a:pt x="5805225" y="74059"/>
                  </a:lnTo>
                  <a:lnTo>
                    <a:pt x="5814756" y="121246"/>
                  </a:lnTo>
                  <a:lnTo>
                    <a:pt x="5814756" y="4748243"/>
                  </a:lnTo>
                  <a:lnTo>
                    <a:pt x="5805225" y="4795430"/>
                  </a:lnTo>
                  <a:lnTo>
                    <a:pt x="5779237" y="4833970"/>
                  </a:lnTo>
                  <a:lnTo>
                    <a:pt x="5740697" y="4859959"/>
                  </a:lnTo>
                  <a:lnTo>
                    <a:pt x="5693510" y="4869489"/>
                  </a:lnTo>
                  <a:close/>
                </a:path>
              </a:pathLst>
            </a:custGeom>
            <a:solidFill>
              <a:srgbClr val="E2F0D9"/>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53" name="Google Shape;53;p1"/>
            <p:cNvPicPr preferRelativeResize="0"/>
            <p:nvPr/>
          </p:nvPicPr>
          <p:blipFill rotWithShape="1">
            <a:blip r:embed="rId3">
              <a:alphaModFix/>
            </a:blip>
            <a:srcRect/>
            <a:stretch/>
          </p:blipFill>
          <p:spPr>
            <a:xfrm>
              <a:off x="0" y="0"/>
              <a:ext cx="2868173" cy="1552006"/>
            </a:xfrm>
            <a:prstGeom prst="rect">
              <a:avLst/>
            </a:prstGeom>
            <a:noFill/>
            <a:ln>
              <a:noFill/>
            </a:ln>
          </p:spPr>
        </p:pic>
        <p:pic>
          <p:nvPicPr>
            <p:cNvPr id="54" name="Google Shape;54;p1"/>
            <p:cNvPicPr preferRelativeResize="0"/>
            <p:nvPr/>
          </p:nvPicPr>
          <p:blipFill rotWithShape="1">
            <a:blip r:embed="rId4">
              <a:alphaModFix/>
            </a:blip>
            <a:srcRect/>
            <a:stretch/>
          </p:blipFill>
          <p:spPr>
            <a:xfrm>
              <a:off x="14849226" y="3304"/>
              <a:ext cx="2712499" cy="1543227"/>
            </a:xfrm>
            <a:prstGeom prst="rect">
              <a:avLst/>
            </a:prstGeom>
            <a:noFill/>
            <a:ln>
              <a:noFill/>
            </a:ln>
          </p:spPr>
        </p:pic>
        <p:sp>
          <p:nvSpPr>
            <p:cNvPr id="55" name="Google Shape;55;p1"/>
            <p:cNvSpPr/>
            <p:nvPr/>
          </p:nvSpPr>
          <p:spPr>
            <a:xfrm>
              <a:off x="6036559" y="18564383"/>
              <a:ext cx="11434445" cy="1403350"/>
            </a:xfrm>
            <a:custGeom>
              <a:avLst/>
              <a:gdLst/>
              <a:ahLst/>
              <a:cxnLst/>
              <a:rect l="l" t="t" r="r" b="b"/>
              <a:pathLst>
                <a:path w="11434444" h="1403350" extrusionOk="0">
                  <a:moveTo>
                    <a:pt x="11399292" y="1403073"/>
                  </a:moveTo>
                  <a:lnTo>
                    <a:pt x="34920" y="1403073"/>
                  </a:lnTo>
                  <a:lnTo>
                    <a:pt x="21331" y="1400327"/>
                  </a:lnTo>
                  <a:lnTo>
                    <a:pt x="10231" y="1392842"/>
                  </a:lnTo>
                  <a:lnTo>
                    <a:pt x="2745" y="1381741"/>
                  </a:lnTo>
                  <a:lnTo>
                    <a:pt x="0" y="1368153"/>
                  </a:lnTo>
                  <a:lnTo>
                    <a:pt x="0" y="34920"/>
                  </a:lnTo>
                  <a:lnTo>
                    <a:pt x="2745" y="21331"/>
                  </a:lnTo>
                  <a:lnTo>
                    <a:pt x="10231" y="10231"/>
                  </a:lnTo>
                  <a:lnTo>
                    <a:pt x="21331" y="2745"/>
                  </a:lnTo>
                  <a:lnTo>
                    <a:pt x="34920" y="0"/>
                  </a:lnTo>
                  <a:lnTo>
                    <a:pt x="11399292" y="0"/>
                  </a:lnTo>
                  <a:lnTo>
                    <a:pt x="11412880" y="2745"/>
                  </a:lnTo>
                  <a:lnTo>
                    <a:pt x="11423981" y="10231"/>
                  </a:lnTo>
                  <a:lnTo>
                    <a:pt x="11431466" y="21331"/>
                  </a:lnTo>
                  <a:lnTo>
                    <a:pt x="11434212" y="34920"/>
                  </a:lnTo>
                  <a:lnTo>
                    <a:pt x="11434212" y="1368153"/>
                  </a:lnTo>
                  <a:lnTo>
                    <a:pt x="11431466" y="1381741"/>
                  </a:lnTo>
                  <a:lnTo>
                    <a:pt x="11423981" y="1392842"/>
                  </a:lnTo>
                  <a:lnTo>
                    <a:pt x="11412880" y="1400327"/>
                  </a:lnTo>
                  <a:lnTo>
                    <a:pt x="11399292" y="1403073"/>
                  </a:lnTo>
                  <a:close/>
                </a:path>
              </a:pathLst>
            </a:custGeom>
            <a:solidFill>
              <a:srgbClr val="E2F0D9"/>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56" name="Google Shape;56;p1"/>
            <p:cNvSpPr/>
            <p:nvPr/>
          </p:nvSpPr>
          <p:spPr>
            <a:xfrm>
              <a:off x="11545240" y="8554315"/>
              <a:ext cx="5815330" cy="4869815"/>
            </a:xfrm>
            <a:custGeom>
              <a:avLst/>
              <a:gdLst/>
              <a:ahLst/>
              <a:cxnLst/>
              <a:rect l="l" t="t" r="r" b="b"/>
              <a:pathLst>
                <a:path w="5815330" h="4869815" extrusionOk="0">
                  <a:moveTo>
                    <a:pt x="5693510" y="4869489"/>
                  </a:moveTo>
                  <a:lnTo>
                    <a:pt x="121246" y="4869489"/>
                  </a:lnTo>
                  <a:lnTo>
                    <a:pt x="74059" y="4859959"/>
                  </a:lnTo>
                  <a:lnTo>
                    <a:pt x="35519" y="4833970"/>
                  </a:lnTo>
                  <a:lnTo>
                    <a:pt x="9530" y="4795430"/>
                  </a:lnTo>
                  <a:lnTo>
                    <a:pt x="0" y="4748243"/>
                  </a:lnTo>
                  <a:lnTo>
                    <a:pt x="0" y="121246"/>
                  </a:lnTo>
                  <a:lnTo>
                    <a:pt x="9530" y="74059"/>
                  </a:lnTo>
                  <a:lnTo>
                    <a:pt x="35519" y="35519"/>
                  </a:lnTo>
                  <a:lnTo>
                    <a:pt x="74059" y="9530"/>
                  </a:lnTo>
                  <a:lnTo>
                    <a:pt x="121246" y="0"/>
                  </a:lnTo>
                  <a:lnTo>
                    <a:pt x="5693510" y="0"/>
                  </a:lnTo>
                  <a:lnTo>
                    <a:pt x="5740697" y="9530"/>
                  </a:lnTo>
                  <a:lnTo>
                    <a:pt x="5779237" y="35519"/>
                  </a:lnTo>
                  <a:lnTo>
                    <a:pt x="5805225" y="74059"/>
                  </a:lnTo>
                  <a:lnTo>
                    <a:pt x="5814756" y="121246"/>
                  </a:lnTo>
                  <a:lnTo>
                    <a:pt x="5814756" y="4748243"/>
                  </a:lnTo>
                  <a:lnTo>
                    <a:pt x="5805225" y="4795430"/>
                  </a:lnTo>
                  <a:lnTo>
                    <a:pt x="5779237" y="4833970"/>
                  </a:lnTo>
                  <a:lnTo>
                    <a:pt x="5740697" y="4859959"/>
                  </a:lnTo>
                  <a:lnTo>
                    <a:pt x="5693510" y="4869489"/>
                  </a:lnTo>
                  <a:close/>
                </a:path>
              </a:pathLst>
            </a:custGeom>
            <a:solidFill>
              <a:srgbClr val="E2F0D9"/>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57" name="Google Shape;57;p1"/>
            <p:cNvPicPr preferRelativeResize="0"/>
            <p:nvPr/>
          </p:nvPicPr>
          <p:blipFill rotWithShape="1">
            <a:blip r:embed="rId5">
              <a:alphaModFix/>
            </a:blip>
            <a:srcRect/>
            <a:stretch/>
          </p:blipFill>
          <p:spPr>
            <a:xfrm>
              <a:off x="11891998" y="3453649"/>
              <a:ext cx="68470" cy="68470"/>
            </a:xfrm>
            <a:prstGeom prst="rect">
              <a:avLst/>
            </a:prstGeom>
            <a:noFill/>
            <a:ln>
              <a:noFill/>
            </a:ln>
          </p:spPr>
        </p:pic>
        <p:pic>
          <p:nvPicPr>
            <p:cNvPr id="58" name="Google Shape;58;p1"/>
            <p:cNvPicPr preferRelativeResize="0"/>
            <p:nvPr/>
          </p:nvPicPr>
          <p:blipFill rotWithShape="1">
            <a:blip r:embed="rId6">
              <a:alphaModFix/>
            </a:blip>
            <a:srcRect/>
            <a:stretch/>
          </p:blipFill>
          <p:spPr>
            <a:xfrm>
              <a:off x="11891998" y="4117289"/>
              <a:ext cx="68470" cy="68470"/>
            </a:xfrm>
            <a:prstGeom prst="rect">
              <a:avLst/>
            </a:prstGeom>
            <a:noFill/>
            <a:ln>
              <a:noFill/>
            </a:ln>
          </p:spPr>
        </p:pic>
        <p:pic>
          <p:nvPicPr>
            <p:cNvPr id="59" name="Google Shape;59;p1"/>
            <p:cNvPicPr preferRelativeResize="0"/>
            <p:nvPr/>
          </p:nvPicPr>
          <p:blipFill rotWithShape="1">
            <a:blip r:embed="rId5">
              <a:alphaModFix/>
            </a:blip>
            <a:srcRect/>
            <a:stretch/>
          </p:blipFill>
          <p:spPr>
            <a:xfrm>
              <a:off x="11891998" y="4449109"/>
              <a:ext cx="68470" cy="68470"/>
            </a:xfrm>
            <a:prstGeom prst="rect">
              <a:avLst/>
            </a:prstGeom>
            <a:noFill/>
            <a:ln>
              <a:noFill/>
            </a:ln>
          </p:spPr>
        </p:pic>
        <p:pic>
          <p:nvPicPr>
            <p:cNvPr id="60" name="Google Shape;60;p1"/>
            <p:cNvPicPr preferRelativeResize="0"/>
            <p:nvPr/>
          </p:nvPicPr>
          <p:blipFill rotWithShape="1">
            <a:blip r:embed="rId5">
              <a:alphaModFix/>
            </a:blip>
            <a:srcRect/>
            <a:stretch/>
          </p:blipFill>
          <p:spPr>
            <a:xfrm>
              <a:off x="11891998" y="4780930"/>
              <a:ext cx="68470" cy="68470"/>
            </a:xfrm>
            <a:prstGeom prst="rect">
              <a:avLst/>
            </a:prstGeom>
            <a:noFill/>
            <a:ln>
              <a:noFill/>
            </a:ln>
          </p:spPr>
        </p:pic>
        <p:pic>
          <p:nvPicPr>
            <p:cNvPr id="61" name="Google Shape;61;p1"/>
            <p:cNvPicPr preferRelativeResize="0"/>
            <p:nvPr/>
          </p:nvPicPr>
          <p:blipFill rotWithShape="1">
            <a:blip r:embed="rId5">
              <a:alphaModFix/>
            </a:blip>
            <a:srcRect/>
            <a:stretch/>
          </p:blipFill>
          <p:spPr>
            <a:xfrm>
              <a:off x="11891998" y="5444571"/>
              <a:ext cx="68470" cy="68470"/>
            </a:xfrm>
            <a:prstGeom prst="rect">
              <a:avLst/>
            </a:prstGeom>
            <a:noFill/>
            <a:ln>
              <a:noFill/>
            </a:ln>
          </p:spPr>
        </p:pic>
        <p:pic>
          <p:nvPicPr>
            <p:cNvPr id="62" name="Google Shape;62;p1"/>
            <p:cNvPicPr preferRelativeResize="0"/>
            <p:nvPr/>
          </p:nvPicPr>
          <p:blipFill rotWithShape="1">
            <a:blip r:embed="rId5">
              <a:alphaModFix/>
            </a:blip>
            <a:srcRect/>
            <a:stretch/>
          </p:blipFill>
          <p:spPr>
            <a:xfrm>
              <a:off x="11891998" y="5776391"/>
              <a:ext cx="68470" cy="68470"/>
            </a:xfrm>
            <a:prstGeom prst="rect">
              <a:avLst/>
            </a:prstGeom>
            <a:noFill/>
            <a:ln>
              <a:noFill/>
            </a:ln>
          </p:spPr>
        </p:pic>
      </p:grpSp>
      <p:sp>
        <p:nvSpPr>
          <p:cNvPr id="63" name="Google Shape;63;p1"/>
          <p:cNvSpPr txBox="1"/>
          <p:nvPr/>
        </p:nvSpPr>
        <p:spPr>
          <a:xfrm>
            <a:off x="252596" y="9888025"/>
            <a:ext cx="3671570" cy="565539"/>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sz="3600">
                <a:latin typeface="Arial Black"/>
                <a:ea typeface="Arial Black"/>
                <a:cs typeface="Arial Black"/>
                <a:sym typeface="Arial Black"/>
              </a:rPr>
              <a:t>Background</a:t>
            </a:r>
            <a:endParaRPr sz="3600">
              <a:latin typeface="Arial Black"/>
              <a:ea typeface="Arial Black"/>
              <a:cs typeface="Arial Black"/>
              <a:sym typeface="Arial Black"/>
            </a:endParaRPr>
          </a:p>
        </p:txBody>
      </p:sp>
      <p:sp>
        <p:nvSpPr>
          <p:cNvPr id="64" name="Google Shape;64;p1"/>
          <p:cNvSpPr txBox="1"/>
          <p:nvPr/>
        </p:nvSpPr>
        <p:spPr>
          <a:xfrm>
            <a:off x="324388" y="10881948"/>
            <a:ext cx="3837940" cy="36258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sz="2200">
                <a:latin typeface="Calibri"/>
                <a:ea typeface="Calibri"/>
                <a:cs typeface="Calibri"/>
                <a:sym typeface="Calibri"/>
              </a:rPr>
              <a:t>,</a:t>
            </a:r>
            <a:endParaRPr sz="2200">
              <a:latin typeface="Calibri"/>
              <a:ea typeface="Calibri"/>
              <a:cs typeface="Calibri"/>
              <a:sym typeface="Calibri"/>
            </a:endParaRPr>
          </a:p>
        </p:txBody>
      </p:sp>
      <p:sp>
        <p:nvSpPr>
          <p:cNvPr id="65" name="Google Shape;65;p1"/>
          <p:cNvSpPr txBox="1"/>
          <p:nvPr/>
        </p:nvSpPr>
        <p:spPr>
          <a:xfrm>
            <a:off x="324388" y="11213769"/>
            <a:ext cx="3445510" cy="362585"/>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sz="2200">
                <a:latin typeface="Calibri"/>
                <a:ea typeface="Calibri"/>
                <a:cs typeface="Calibri"/>
                <a:sym typeface="Calibri"/>
              </a:rPr>
              <a:t>.</a:t>
            </a:r>
            <a:endParaRPr sz="2200">
              <a:latin typeface="Calibri"/>
              <a:ea typeface="Calibri"/>
              <a:cs typeface="Calibri"/>
              <a:sym typeface="Calibri"/>
            </a:endParaRPr>
          </a:p>
        </p:txBody>
      </p:sp>
      <p:sp>
        <p:nvSpPr>
          <p:cNvPr id="66" name="Google Shape;66;p1"/>
          <p:cNvSpPr txBox="1"/>
          <p:nvPr/>
        </p:nvSpPr>
        <p:spPr>
          <a:xfrm>
            <a:off x="252596" y="14973851"/>
            <a:ext cx="5057140" cy="347531"/>
          </a:xfrm>
          <a:prstGeom prst="rect">
            <a:avLst/>
          </a:prstGeom>
          <a:noFill/>
          <a:ln>
            <a:noFill/>
          </a:ln>
        </p:spPr>
        <p:txBody>
          <a:bodyPr spcFirstLastPara="1" wrap="square" lIns="0" tIns="13950" rIns="0" bIns="0" anchor="t" anchorCtr="0">
            <a:spAutoFit/>
          </a:bodyPr>
          <a:lstStyle/>
          <a:p>
            <a:pPr marL="12700" lvl="0" indent="0" algn="l" rtl="0">
              <a:lnSpc>
                <a:spcPct val="119318"/>
              </a:lnSpc>
              <a:spcBef>
                <a:spcPts val="0"/>
              </a:spcBef>
              <a:spcAft>
                <a:spcPts val="0"/>
              </a:spcAft>
              <a:buNone/>
            </a:pPr>
            <a:r>
              <a:rPr lang="en-US" sz="2200">
                <a:latin typeface="Calibri"/>
                <a:ea typeface="Calibri"/>
                <a:cs typeface="Calibri"/>
                <a:sym typeface="Calibri"/>
              </a:rPr>
              <a:t>.</a:t>
            </a:r>
            <a:endParaRPr sz="2200">
              <a:latin typeface="Calibri"/>
              <a:ea typeface="Calibri"/>
              <a:cs typeface="Calibri"/>
              <a:sym typeface="Calibri"/>
            </a:endParaRPr>
          </a:p>
        </p:txBody>
      </p:sp>
      <p:sp>
        <p:nvSpPr>
          <p:cNvPr id="67" name="Google Shape;67;p1"/>
          <p:cNvSpPr txBox="1"/>
          <p:nvPr/>
        </p:nvSpPr>
        <p:spPr>
          <a:xfrm>
            <a:off x="11891998" y="2479149"/>
            <a:ext cx="5299613" cy="565534"/>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sz="3600" dirty="0">
                <a:latin typeface="Arial Black"/>
                <a:ea typeface="Arial Black"/>
                <a:cs typeface="Arial Black"/>
                <a:sym typeface="Arial Black"/>
              </a:rPr>
              <a:t>Expected Outcome</a:t>
            </a:r>
            <a:endParaRPr sz="3600" dirty="0">
              <a:latin typeface="Arial Black"/>
              <a:ea typeface="Arial Black"/>
              <a:cs typeface="Arial Black"/>
              <a:sym typeface="Arial Black"/>
            </a:endParaRPr>
          </a:p>
        </p:txBody>
      </p:sp>
      <p:sp>
        <p:nvSpPr>
          <p:cNvPr id="68" name="Google Shape;68;p1"/>
          <p:cNvSpPr txBox="1"/>
          <p:nvPr/>
        </p:nvSpPr>
        <p:spPr>
          <a:xfrm>
            <a:off x="11644662" y="8555236"/>
            <a:ext cx="3501335" cy="565534"/>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sz="3600" dirty="0">
                <a:latin typeface="Arial Black"/>
                <a:ea typeface="Arial Black"/>
                <a:cs typeface="Arial Black"/>
                <a:sym typeface="Arial Black"/>
              </a:rPr>
              <a:t>Conclusion</a:t>
            </a:r>
            <a:endParaRPr sz="3600" dirty="0">
              <a:latin typeface="Arial Black"/>
              <a:ea typeface="Arial Black"/>
              <a:cs typeface="Arial Black"/>
              <a:sym typeface="Arial Black"/>
            </a:endParaRPr>
          </a:p>
        </p:txBody>
      </p:sp>
      <p:sp>
        <p:nvSpPr>
          <p:cNvPr id="69" name="Google Shape;69;p1"/>
          <p:cNvSpPr txBox="1"/>
          <p:nvPr/>
        </p:nvSpPr>
        <p:spPr>
          <a:xfrm>
            <a:off x="6095668" y="13573563"/>
            <a:ext cx="8389534" cy="1963358"/>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sz="3600">
                <a:latin typeface="Arial Black"/>
                <a:ea typeface="Arial Black"/>
                <a:cs typeface="Arial Black"/>
                <a:sym typeface="Arial Black"/>
              </a:rPr>
              <a:t>Future Perspectives</a:t>
            </a:r>
            <a:endParaRPr sz="3600">
              <a:latin typeface="Arial Black"/>
              <a:ea typeface="Arial Black"/>
              <a:cs typeface="Arial Black"/>
              <a:sym typeface="Arial Black"/>
            </a:endParaRPr>
          </a:p>
          <a:p>
            <a:pPr marL="12700" lvl="0" indent="0" algn="l" rtl="0">
              <a:lnSpc>
                <a:spcPct val="100000"/>
              </a:lnSpc>
              <a:spcBef>
                <a:spcPts val="90"/>
              </a:spcBef>
              <a:spcAft>
                <a:spcPts val="0"/>
              </a:spcAft>
              <a:buNone/>
            </a:pPr>
            <a:r>
              <a:rPr lang="en-US" sz="1800"/>
              <a:t>This project can be enhanced by integrating </a:t>
            </a:r>
            <a:r>
              <a:rPr lang="en-US" sz="1800" b="1"/>
              <a:t>AI-driven adaptive gesture recognition</a:t>
            </a:r>
            <a:r>
              <a:rPr lang="en-US" sz="1800"/>
              <a:t> for improved accuracy and user customization. Adding </a:t>
            </a:r>
            <a:r>
              <a:rPr lang="en-US" sz="1800" b="1"/>
              <a:t>obstacle detection and IoT connectivity</a:t>
            </a:r>
            <a:r>
              <a:rPr lang="en-US" sz="1800"/>
              <a:t> will enable smarter navigation and remote monitoring. Future advancements could expand its use in </a:t>
            </a:r>
            <a:r>
              <a:rPr lang="en-US" sz="1800" b="1"/>
              <a:t>autonomous robotics, healthcare assistive devices, and industrial automation</a:t>
            </a:r>
            <a:r>
              <a:rPr lang="en-US" sz="1800"/>
              <a:t>.</a:t>
            </a:r>
            <a:endParaRPr sz="1800">
              <a:latin typeface="Calibri"/>
              <a:ea typeface="Calibri"/>
              <a:cs typeface="Calibri"/>
              <a:sym typeface="Calibri"/>
            </a:endParaRPr>
          </a:p>
        </p:txBody>
      </p:sp>
      <p:sp>
        <p:nvSpPr>
          <p:cNvPr id="70" name="Google Shape;70;p1"/>
          <p:cNvSpPr txBox="1"/>
          <p:nvPr/>
        </p:nvSpPr>
        <p:spPr>
          <a:xfrm>
            <a:off x="6047656" y="15817347"/>
            <a:ext cx="11289955" cy="4774122"/>
          </a:xfrm>
          <a:prstGeom prst="rect">
            <a:avLst/>
          </a:prstGeom>
          <a:noFill/>
          <a:ln>
            <a:noFill/>
          </a:ln>
        </p:spPr>
        <p:txBody>
          <a:bodyPr spcFirstLastPara="1" wrap="square" lIns="0" tIns="322575" rIns="0" bIns="0" anchor="t" anchorCtr="0">
            <a:spAutoFit/>
          </a:bodyPr>
          <a:lstStyle/>
          <a:p>
            <a:pPr marL="121920" lvl="0" indent="0" algn="l" rtl="0">
              <a:lnSpc>
                <a:spcPct val="100000"/>
              </a:lnSpc>
              <a:spcBef>
                <a:spcPts val="0"/>
              </a:spcBef>
              <a:spcAft>
                <a:spcPts val="0"/>
              </a:spcAft>
              <a:buNone/>
            </a:pPr>
            <a:r>
              <a:rPr lang="en-US" sz="3600" dirty="0">
                <a:latin typeface="Arial Black"/>
                <a:ea typeface="Arial Black"/>
                <a:cs typeface="Arial Black"/>
                <a:sym typeface="Arial Black"/>
              </a:rPr>
              <a:t>Impact on Society</a:t>
            </a:r>
            <a:endParaRPr sz="3600" dirty="0">
              <a:latin typeface="Arial Black"/>
              <a:ea typeface="Arial Black"/>
              <a:cs typeface="Arial Black"/>
              <a:sym typeface="Arial Black"/>
            </a:endParaRPr>
          </a:p>
          <a:p>
            <a:pPr marL="121920" lvl="0" indent="0" algn="l" rtl="0">
              <a:lnSpc>
                <a:spcPct val="100000"/>
              </a:lnSpc>
              <a:spcBef>
                <a:spcPts val="2540"/>
              </a:spcBef>
              <a:spcAft>
                <a:spcPts val="0"/>
              </a:spcAft>
              <a:buNone/>
            </a:pPr>
            <a:endParaRPr sz="3600" dirty="0">
              <a:latin typeface="Arial Black"/>
              <a:ea typeface="Arial Black"/>
              <a:cs typeface="Arial Black"/>
              <a:sym typeface="Arial Black"/>
            </a:endParaRPr>
          </a:p>
          <a:p>
            <a:pPr marL="121920" lvl="0" indent="0" algn="l" rtl="0">
              <a:lnSpc>
                <a:spcPct val="100000"/>
              </a:lnSpc>
              <a:spcBef>
                <a:spcPts val="2540"/>
              </a:spcBef>
              <a:spcAft>
                <a:spcPts val="0"/>
              </a:spcAft>
              <a:buNone/>
            </a:pPr>
            <a:endParaRPr sz="3600" dirty="0">
              <a:latin typeface="Arial Black"/>
              <a:ea typeface="Arial Black"/>
              <a:cs typeface="Arial Black"/>
              <a:sym typeface="Arial Black"/>
            </a:endParaRPr>
          </a:p>
          <a:p>
            <a:pPr marL="12700" lvl="0" indent="0" algn="l" rtl="0">
              <a:lnSpc>
                <a:spcPct val="118472"/>
              </a:lnSpc>
              <a:spcBef>
                <a:spcPts val="1800"/>
              </a:spcBef>
              <a:spcAft>
                <a:spcPts val="0"/>
              </a:spcAft>
              <a:buNone/>
            </a:pPr>
            <a:r>
              <a:rPr lang="en-US" sz="3200">
                <a:latin typeface="Arial Black" panose="020B0A04020102020204" pitchFamily="34" charset="0"/>
                <a:ea typeface="Calibri" panose="020F0502020204030204" pitchFamily="34" charset="0"/>
                <a:cs typeface="Calibri" panose="020F0502020204030204" pitchFamily="34" charset="0"/>
                <a:sym typeface="Arial Black"/>
              </a:rPr>
              <a:t> </a:t>
            </a:r>
            <a:r>
              <a:rPr lang="en-US" sz="2800">
                <a:latin typeface="Arial Black" panose="020B0A04020102020204" pitchFamily="34" charset="0"/>
                <a:ea typeface="Calibri" panose="020F0502020204030204" pitchFamily="34" charset="0"/>
                <a:cs typeface="Calibri" panose="020F0502020204030204" pitchFamily="34" charset="0"/>
                <a:sym typeface="Arial Black"/>
              </a:rPr>
              <a:t>TO KNOW MORE     </a:t>
            </a:r>
            <a:r>
              <a:rPr lang="en-US" sz="2400" dirty="0">
                <a:latin typeface="Calibri" panose="020F0502020204030204" pitchFamily="34" charset="0"/>
                <a:ea typeface="Calibri" panose="020F0502020204030204" pitchFamily="34" charset="0"/>
                <a:cs typeface="Calibri" panose="020F0502020204030204" pitchFamily="34" charset="0"/>
                <a:sym typeface="Arial Black"/>
              </a:rPr>
              <a:t>GITHUB LINK ---</a:t>
            </a:r>
            <a:r>
              <a:rPr lang="en-US" sz="2400" dirty="0">
                <a:latin typeface="Calibri" panose="020F0502020204030204" pitchFamily="34" charset="0"/>
                <a:ea typeface="Calibri" panose="020F0502020204030204" pitchFamily="34" charset="0"/>
                <a:cs typeface="Calibri" panose="020F0502020204030204" pitchFamily="34" charset="0"/>
                <a:sym typeface="Arial Black"/>
                <a:hlinkClick r:id="rId7"/>
              </a:rPr>
              <a:t>GITHUB</a:t>
            </a:r>
            <a:endParaRPr lang="en-US" sz="2400" dirty="0">
              <a:latin typeface="Calibri" panose="020F0502020204030204" pitchFamily="34" charset="0"/>
              <a:ea typeface="Calibri" panose="020F0502020204030204" pitchFamily="34" charset="0"/>
              <a:cs typeface="Calibri" panose="020F0502020204030204" pitchFamily="34" charset="0"/>
              <a:sym typeface="Arial Black"/>
            </a:endParaRPr>
          </a:p>
          <a:p>
            <a:pPr marL="12700" lvl="0" indent="0" algn="l" rtl="0">
              <a:lnSpc>
                <a:spcPct val="118472"/>
              </a:lnSpc>
              <a:spcBef>
                <a:spcPts val="1800"/>
              </a:spcBef>
              <a:spcAft>
                <a:spcPts val="0"/>
              </a:spcAft>
              <a:buNone/>
            </a:pPr>
            <a:r>
              <a:rPr lang="en-US" sz="2400" dirty="0">
                <a:latin typeface="Calibri" panose="020F0502020204030204" pitchFamily="34" charset="0"/>
                <a:ea typeface="Calibri" panose="020F0502020204030204" pitchFamily="34" charset="0"/>
                <a:cs typeface="Calibri" panose="020F0502020204030204" pitchFamily="34" charset="0"/>
                <a:sym typeface="Arial Black"/>
              </a:rPr>
              <a:t>                                                           VIDEO LINK -----</a:t>
            </a:r>
            <a:r>
              <a:rPr lang="en-US" sz="2400" dirty="0">
                <a:latin typeface="Calibri" panose="020F0502020204030204" pitchFamily="34" charset="0"/>
                <a:ea typeface="Calibri" panose="020F0502020204030204" pitchFamily="34" charset="0"/>
                <a:cs typeface="Calibri" panose="020F0502020204030204" pitchFamily="34" charset="0"/>
                <a:sym typeface="Arial Black"/>
                <a:hlinkClick r:id="rId8"/>
              </a:rPr>
              <a:t>VIDEO</a:t>
            </a:r>
            <a:endParaRPr lang="en-US" sz="2400" dirty="0">
              <a:latin typeface="Calibri" panose="020F0502020204030204" pitchFamily="34" charset="0"/>
              <a:ea typeface="Calibri" panose="020F0502020204030204" pitchFamily="34" charset="0"/>
              <a:cs typeface="Calibri" panose="020F0502020204030204" pitchFamily="34" charset="0"/>
              <a:sym typeface="Arial Black"/>
            </a:endParaRPr>
          </a:p>
          <a:p>
            <a:pPr marL="12700" lvl="0" indent="0" algn="l" rtl="0">
              <a:lnSpc>
                <a:spcPct val="118472"/>
              </a:lnSpc>
              <a:spcBef>
                <a:spcPts val="1800"/>
              </a:spcBef>
              <a:spcAft>
                <a:spcPts val="0"/>
              </a:spcAft>
              <a:buNone/>
            </a:pPr>
            <a:endParaRPr sz="2400" dirty="0">
              <a:latin typeface="Arial Black"/>
              <a:ea typeface="Arial Black"/>
              <a:cs typeface="Arial Black"/>
              <a:sym typeface="Arial Black"/>
            </a:endParaRPr>
          </a:p>
        </p:txBody>
      </p:sp>
      <p:pic>
        <p:nvPicPr>
          <p:cNvPr id="71" name="Google Shape;71;p1"/>
          <p:cNvPicPr preferRelativeResize="0"/>
          <p:nvPr/>
        </p:nvPicPr>
        <p:blipFill rotWithShape="1">
          <a:blip r:embed="rId9">
            <a:alphaModFix/>
          </a:blip>
          <a:srcRect/>
          <a:stretch/>
        </p:blipFill>
        <p:spPr>
          <a:xfrm>
            <a:off x="1072210" y="17681256"/>
            <a:ext cx="3949075" cy="2095830"/>
          </a:xfrm>
          <a:prstGeom prst="rect">
            <a:avLst/>
          </a:prstGeom>
          <a:noFill/>
          <a:ln>
            <a:noFill/>
          </a:ln>
        </p:spPr>
      </p:pic>
      <p:sp>
        <p:nvSpPr>
          <p:cNvPr id="72" name="Google Shape;72;p1"/>
          <p:cNvSpPr txBox="1"/>
          <p:nvPr/>
        </p:nvSpPr>
        <p:spPr>
          <a:xfrm>
            <a:off x="180012" y="10453457"/>
            <a:ext cx="4914980" cy="2554545"/>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2000"/>
              <a:t>Traditional remote-controlled systems have limitations in accessibility and efficiency, making them impractical for hands-free applications. Gesture recognition provides an intuitive control method using computer vision and machine learning, eliminating the need for physical controllers.</a:t>
            </a:r>
            <a:endParaRPr sz="2000"/>
          </a:p>
        </p:txBody>
      </p:sp>
      <p:pic>
        <p:nvPicPr>
          <p:cNvPr id="73" name="Google Shape;73;p1"/>
          <p:cNvPicPr preferRelativeResize="0"/>
          <p:nvPr/>
        </p:nvPicPr>
        <p:blipFill rotWithShape="1">
          <a:blip r:embed="rId10">
            <a:alphaModFix/>
          </a:blip>
          <a:srcRect/>
          <a:stretch/>
        </p:blipFill>
        <p:spPr>
          <a:xfrm>
            <a:off x="364079" y="12988126"/>
            <a:ext cx="2504094" cy="2231021"/>
          </a:xfrm>
          <a:prstGeom prst="rect">
            <a:avLst/>
          </a:prstGeom>
          <a:noFill/>
          <a:ln>
            <a:noFill/>
          </a:ln>
        </p:spPr>
      </p:pic>
      <p:sp>
        <p:nvSpPr>
          <p:cNvPr id="74" name="Google Shape;74;p1"/>
          <p:cNvSpPr txBox="1"/>
          <p:nvPr/>
        </p:nvSpPr>
        <p:spPr>
          <a:xfrm>
            <a:off x="198989" y="15342966"/>
            <a:ext cx="5057140" cy="52322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2800" b="1">
                <a:latin typeface="Arial Black"/>
                <a:ea typeface="Arial Black"/>
                <a:cs typeface="Arial Black"/>
                <a:sym typeface="Arial Black"/>
              </a:rPr>
              <a:t>Project Objective :</a:t>
            </a:r>
            <a:endParaRPr/>
          </a:p>
        </p:txBody>
      </p:sp>
      <p:sp>
        <p:nvSpPr>
          <p:cNvPr id="75" name="Google Shape;75;p1"/>
          <p:cNvSpPr txBox="1"/>
          <p:nvPr/>
        </p:nvSpPr>
        <p:spPr>
          <a:xfrm>
            <a:off x="180012" y="15900323"/>
            <a:ext cx="4901173" cy="1754326"/>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800"/>
              <a:t>To develop a gesture-controlled unmanned vehicle using computer vision, machine learning, and wireless communication, providing a hands-free, intuitive, and efficient control system for automation and assistive applications.</a:t>
            </a:r>
            <a:endParaRPr sz="1800"/>
          </a:p>
        </p:txBody>
      </p:sp>
      <p:sp>
        <p:nvSpPr>
          <p:cNvPr id="76" name="Google Shape;76;p1"/>
          <p:cNvSpPr txBox="1"/>
          <p:nvPr/>
        </p:nvSpPr>
        <p:spPr>
          <a:xfrm>
            <a:off x="6047657" y="2492572"/>
            <a:ext cx="3532348" cy="646331"/>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3600">
                <a:latin typeface="Arial Black"/>
                <a:ea typeface="Arial Black"/>
                <a:cs typeface="Arial Black"/>
                <a:sym typeface="Arial Black"/>
              </a:rPr>
              <a:t>Methods</a:t>
            </a:r>
            <a:endParaRPr/>
          </a:p>
        </p:txBody>
      </p:sp>
      <p:pic>
        <p:nvPicPr>
          <p:cNvPr id="77" name="Google Shape;77;p1"/>
          <p:cNvPicPr preferRelativeResize="0"/>
          <p:nvPr/>
        </p:nvPicPr>
        <p:blipFill rotWithShape="1">
          <a:blip r:embed="rId11">
            <a:alphaModFix/>
          </a:blip>
          <a:srcRect/>
          <a:stretch/>
        </p:blipFill>
        <p:spPr>
          <a:xfrm>
            <a:off x="5966158" y="3143578"/>
            <a:ext cx="5251768" cy="3366085"/>
          </a:xfrm>
          <a:prstGeom prst="rect">
            <a:avLst/>
          </a:prstGeom>
          <a:noFill/>
          <a:ln>
            <a:noFill/>
          </a:ln>
        </p:spPr>
      </p:pic>
      <p:sp>
        <p:nvSpPr>
          <p:cNvPr id="78" name="Google Shape;78;p1"/>
          <p:cNvSpPr txBox="1"/>
          <p:nvPr/>
        </p:nvSpPr>
        <p:spPr>
          <a:xfrm>
            <a:off x="6151437" y="6730938"/>
            <a:ext cx="4629011" cy="4401205"/>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2000"/>
              <a:t>Gesture Detection &amp; Wireless Transmission – A laptop camera captures hand gestures, which are processed using a machine learning model and transmitted via NRF24L01 to the vehicle.</a:t>
            </a:r>
            <a:endParaRPr/>
          </a:p>
          <a:p>
            <a:pPr marL="0" lvl="0" indent="0" algn="l" rtl="0">
              <a:spcBef>
                <a:spcPts val="0"/>
              </a:spcBef>
              <a:spcAft>
                <a:spcPts val="0"/>
              </a:spcAft>
              <a:buNone/>
            </a:pPr>
            <a:endParaRPr sz="2000"/>
          </a:p>
          <a:p>
            <a:pPr marL="0" lvl="0" indent="0" algn="l" rtl="0">
              <a:spcBef>
                <a:spcPts val="0"/>
              </a:spcBef>
              <a:spcAft>
                <a:spcPts val="0"/>
              </a:spcAft>
              <a:buNone/>
            </a:pPr>
            <a:r>
              <a:rPr lang="en-US" sz="2000"/>
              <a:t>Vehicle Control &amp; Motion Execution – An Arduino UNO receives the signals, processes them, and controls BO motors using L293D motor driver shield and TB6612FNG, ensuring smooth vehicle movement</a:t>
            </a:r>
            <a:endParaRPr/>
          </a:p>
          <a:p>
            <a:pPr marL="0" lvl="0" indent="0" algn="l" rtl="0">
              <a:spcBef>
                <a:spcPts val="0"/>
              </a:spcBef>
              <a:spcAft>
                <a:spcPts val="0"/>
              </a:spcAft>
              <a:buNone/>
            </a:pPr>
            <a:r>
              <a:rPr lang="en-US" sz="2000"/>
              <a:t>.</a:t>
            </a:r>
            <a:endParaRPr sz="2000"/>
          </a:p>
        </p:txBody>
      </p:sp>
      <p:pic>
        <p:nvPicPr>
          <p:cNvPr id="79" name="Google Shape;79;p1"/>
          <p:cNvPicPr preferRelativeResize="0"/>
          <p:nvPr/>
        </p:nvPicPr>
        <p:blipFill rotWithShape="1">
          <a:blip r:embed="rId12">
            <a:alphaModFix/>
          </a:blip>
          <a:srcRect/>
          <a:stretch/>
        </p:blipFill>
        <p:spPr>
          <a:xfrm>
            <a:off x="6338851" y="10954869"/>
            <a:ext cx="4734121" cy="2003425"/>
          </a:xfrm>
          <a:prstGeom prst="rect">
            <a:avLst/>
          </a:prstGeom>
          <a:noFill/>
          <a:ln>
            <a:noFill/>
          </a:ln>
        </p:spPr>
      </p:pic>
      <p:sp>
        <p:nvSpPr>
          <p:cNvPr id="80" name="Google Shape;80;p1"/>
          <p:cNvSpPr txBox="1"/>
          <p:nvPr/>
        </p:nvSpPr>
        <p:spPr>
          <a:xfrm>
            <a:off x="12078497" y="9067801"/>
            <a:ext cx="5137150" cy="361637"/>
          </a:xfrm>
          <a:prstGeom prst="rect">
            <a:avLst/>
          </a:prstGeom>
          <a:noFill/>
          <a:ln>
            <a:noFill/>
          </a:ln>
        </p:spPr>
        <p:txBody>
          <a:bodyPr spcFirstLastPara="1" wrap="square" lIns="0" tIns="27925" rIns="0" bIns="0" anchor="t" anchorCtr="0">
            <a:spAutoFit/>
          </a:bodyPr>
          <a:lstStyle/>
          <a:p>
            <a:pPr marL="12700" marR="5080" lvl="0" indent="0" algn="l" rtl="0">
              <a:lnSpc>
                <a:spcPct val="118636"/>
              </a:lnSpc>
              <a:spcBef>
                <a:spcPts val="0"/>
              </a:spcBef>
              <a:spcAft>
                <a:spcPts val="0"/>
              </a:spcAft>
              <a:buNone/>
            </a:pPr>
            <a:endParaRPr sz="2200">
              <a:latin typeface="Calibri"/>
              <a:ea typeface="Calibri"/>
              <a:cs typeface="Calibri"/>
              <a:sym typeface="Calibri"/>
            </a:endParaRPr>
          </a:p>
        </p:txBody>
      </p:sp>
      <p:sp>
        <p:nvSpPr>
          <p:cNvPr id="81" name="Google Shape;81;p1"/>
          <p:cNvSpPr/>
          <p:nvPr/>
        </p:nvSpPr>
        <p:spPr>
          <a:xfrm>
            <a:off x="0" y="-184666"/>
            <a:ext cx="393056" cy="369332"/>
          </a:xfrm>
          <a:prstGeom prst="rect">
            <a:avLst/>
          </a:prstGeom>
          <a:noFill/>
          <a:ln>
            <a:noFill/>
          </a:ln>
        </p:spPr>
        <p:txBody>
          <a:bodyPr spcFirstLastPara="1" wrap="square" lIns="91425" tIns="45700" rIns="91425" bIns="45700" anchor="ctr" anchorCtr="0">
            <a:spAutoFit/>
          </a:bodyPr>
          <a:lstStyle/>
          <a:p>
            <a:pPr marL="0" marR="0" lvl="0" indent="-1143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 </a:t>
            </a:r>
            <a:endParaRPr/>
          </a:p>
        </p:txBody>
      </p:sp>
      <p:sp>
        <p:nvSpPr>
          <p:cNvPr id="82" name="Google Shape;82;p1"/>
          <p:cNvSpPr txBox="1"/>
          <p:nvPr/>
        </p:nvSpPr>
        <p:spPr>
          <a:xfrm>
            <a:off x="11896076" y="3066933"/>
            <a:ext cx="4958204" cy="5016758"/>
          </a:xfrm>
          <a:prstGeom prst="rect">
            <a:avLst/>
          </a:prstGeom>
          <a:noFill/>
          <a:ln>
            <a:noFill/>
          </a:ln>
        </p:spPr>
        <p:txBody>
          <a:bodyPr spcFirstLastPara="1" wrap="square" lIns="91425" tIns="45700" rIns="91425" bIns="45700" anchor="t" anchorCtr="0">
            <a:spAutoFit/>
          </a:bodyPr>
          <a:lstStyle/>
          <a:p>
            <a:pPr marL="0" marR="0" lvl="0" indent="-127000" algn="l" rtl="0">
              <a:lnSpc>
                <a:spcPct val="100000"/>
              </a:lnSpc>
              <a:spcBef>
                <a:spcPts val="0"/>
              </a:spcBef>
              <a:spcAft>
                <a:spcPts val="0"/>
              </a:spcAft>
              <a:buClr>
                <a:schemeClr val="dk1"/>
              </a:buClr>
              <a:buSzPts val="2000"/>
              <a:buFont typeface="Arial"/>
              <a:buChar char="•"/>
            </a:pPr>
            <a:r>
              <a:rPr lang="en-US" sz="2000" b="1" i="0" u="none" strike="noStrike" cap="none" dirty="0">
                <a:solidFill>
                  <a:schemeClr val="dk1"/>
                </a:solidFill>
                <a:latin typeface="Arial"/>
                <a:ea typeface="Arial"/>
                <a:cs typeface="Arial"/>
                <a:sym typeface="Arial"/>
              </a:rPr>
              <a:t>Accurate Gesture Recognition</a:t>
            </a:r>
            <a:r>
              <a:rPr lang="en-US" sz="2000" b="0" i="0" u="none" strike="noStrike" cap="none" dirty="0">
                <a:solidFill>
                  <a:schemeClr val="dk1"/>
                </a:solidFill>
                <a:latin typeface="Arial"/>
                <a:ea typeface="Arial"/>
                <a:cs typeface="Arial"/>
                <a:sym typeface="Arial"/>
              </a:rPr>
              <a:t> – Real-time hand gesture detection and classification using a </a:t>
            </a:r>
            <a:r>
              <a:rPr lang="en-US" sz="2000" b="1" i="0" u="none" strike="noStrike" cap="none" dirty="0">
                <a:solidFill>
                  <a:schemeClr val="dk1"/>
                </a:solidFill>
                <a:latin typeface="Arial"/>
                <a:ea typeface="Arial"/>
                <a:cs typeface="Arial"/>
                <a:sym typeface="Arial"/>
              </a:rPr>
              <a:t>CNN-based machine learning model</a:t>
            </a:r>
            <a:r>
              <a:rPr lang="en-US" sz="2000" b="0" i="0" u="none" strike="noStrike" cap="none" dirty="0">
                <a:solidFill>
                  <a:schemeClr val="dk1"/>
                </a:solidFill>
                <a:latin typeface="Arial"/>
                <a:ea typeface="Arial"/>
                <a:cs typeface="Arial"/>
                <a:sym typeface="Arial"/>
              </a:rPr>
              <a:t>.</a:t>
            </a:r>
            <a:endParaRPr dirty="0"/>
          </a:p>
          <a:p>
            <a:pPr marL="0" marR="0" lvl="0" indent="-127000" algn="l" rtl="0">
              <a:lnSpc>
                <a:spcPct val="100000"/>
              </a:lnSpc>
              <a:spcBef>
                <a:spcPts val="0"/>
              </a:spcBef>
              <a:spcAft>
                <a:spcPts val="0"/>
              </a:spcAft>
              <a:buClr>
                <a:schemeClr val="dk1"/>
              </a:buClr>
              <a:buSzPts val="2000"/>
              <a:buFont typeface="Arial"/>
              <a:buChar char="•"/>
            </a:pPr>
            <a:r>
              <a:rPr lang="en-US" sz="2000" b="1" i="0" u="none" strike="noStrike" cap="none" dirty="0">
                <a:solidFill>
                  <a:schemeClr val="dk1"/>
                </a:solidFill>
                <a:latin typeface="Arial"/>
                <a:ea typeface="Arial"/>
                <a:cs typeface="Arial"/>
                <a:sym typeface="Arial"/>
              </a:rPr>
              <a:t>Seamless Wireless Communication</a:t>
            </a:r>
            <a:r>
              <a:rPr lang="en-US" sz="2000" b="0" i="0" u="none" strike="noStrike" cap="none" dirty="0">
                <a:solidFill>
                  <a:schemeClr val="dk1"/>
                </a:solidFill>
                <a:latin typeface="Arial"/>
                <a:ea typeface="Arial"/>
                <a:cs typeface="Arial"/>
                <a:sym typeface="Arial"/>
              </a:rPr>
              <a:t> – Reliable </a:t>
            </a:r>
            <a:r>
              <a:rPr lang="en-US" sz="2000" b="1" i="0" u="none" strike="noStrike" cap="none" dirty="0">
                <a:solidFill>
                  <a:schemeClr val="dk1"/>
                </a:solidFill>
                <a:latin typeface="Arial"/>
                <a:ea typeface="Arial"/>
                <a:cs typeface="Arial"/>
                <a:sym typeface="Arial"/>
              </a:rPr>
              <a:t>low-latency data transmission</a:t>
            </a:r>
            <a:r>
              <a:rPr lang="en-US" sz="2000" b="0" i="0" u="none" strike="noStrike" cap="none" dirty="0">
                <a:solidFill>
                  <a:schemeClr val="dk1"/>
                </a:solidFill>
                <a:latin typeface="Arial"/>
                <a:ea typeface="Arial"/>
                <a:cs typeface="Arial"/>
                <a:sym typeface="Arial"/>
              </a:rPr>
              <a:t> between the laptop and the vehicle using </a:t>
            </a:r>
            <a:r>
              <a:rPr lang="en-US" sz="2000" b="1" i="0" u="none" strike="noStrike" cap="none" dirty="0">
                <a:solidFill>
                  <a:schemeClr val="dk1"/>
                </a:solidFill>
                <a:latin typeface="Arial"/>
                <a:ea typeface="Arial"/>
                <a:cs typeface="Arial"/>
                <a:sym typeface="Arial"/>
              </a:rPr>
              <a:t>NRF24L01</a:t>
            </a:r>
            <a:r>
              <a:rPr lang="en-US" sz="2000" b="0" i="0" u="none" strike="noStrike" cap="none" dirty="0">
                <a:solidFill>
                  <a:schemeClr val="dk1"/>
                </a:solidFill>
                <a:latin typeface="Arial"/>
                <a:ea typeface="Arial"/>
                <a:cs typeface="Arial"/>
                <a:sym typeface="Arial"/>
              </a:rPr>
              <a:t>.</a:t>
            </a:r>
            <a:endParaRPr dirty="0"/>
          </a:p>
          <a:p>
            <a:pPr marL="0" marR="0" lvl="0" indent="0" algn="l" rtl="0">
              <a:lnSpc>
                <a:spcPct val="100000"/>
              </a:lnSpc>
              <a:spcBef>
                <a:spcPts val="0"/>
              </a:spcBef>
              <a:spcAft>
                <a:spcPts val="0"/>
              </a:spcAft>
              <a:buNone/>
            </a:pPr>
            <a:r>
              <a:rPr lang="en-US" sz="2000" b="1" i="0" u="none" strike="noStrike" cap="none" dirty="0">
                <a:solidFill>
                  <a:schemeClr val="dk1"/>
                </a:solidFill>
                <a:latin typeface="Arial"/>
                <a:ea typeface="Arial"/>
                <a:cs typeface="Arial"/>
                <a:sym typeface="Arial"/>
              </a:rPr>
              <a:t>Hands-Free and Intuitive Operation</a:t>
            </a:r>
            <a:r>
              <a:rPr lang="en-US" sz="2000" b="0" i="0" u="none" strike="noStrike" cap="none" dirty="0">
                <a:solidFill>
                  <a:schemeClr val="dk1"/>
                </a:solidFill>
                <a:latin typeface="Arial"/>
                <a:ea typeface="Arial"/>
                <a:cs typeface="Arial"/>
                <a:sym typeface="Arial"/>
              </a:rPr>
              <a:t> – A </a:t>
            </a:r>
            <a:r>
              <a:rPr lang="en-US" sz="2000" b="1" i="0" u="none" strike="noStrike" cap="none" dirty="0">
                <a:solidFill>
                  <a:schemeClr val="dk1"/>
                </a:solidFill>
                <a:latin typeface="Arial"/>
                <a:ea typeface="Arial"/>
                <a:cs typeface="Arial"/>
                <a:sym typeface="Arial"/>
              </a:rPr>
              <a:t>touchless control mechanism</a:t>
            </a:r>
            <a:r>
              <a:rPr lang="en-US" sz="2000" b="0" i="0" u="none" strike="noStrike" cap="none" dirty="0">
                <a:solidFill>
                  <a:schemeClr val="dk1"/>
                </a:solidFill>
                <a:latin typeface="Arial"/>
                <a:ea typeface="Arial"/>
                <a:cs typeface="Arial"/>
                <a:sym typeface="Arial"/>
              </a:rPr>
              <a:t> improving accessibility for automation and assistive applications.</a:t>
            </a:r>
            <a:endParaRPr dirty="0"/>
          </a:p>
          <a:p>
            <a:pPr marL="0" marR="0" lvl="0" indent="-127000" algn="l" rtl="0">
              <a:lnSpc>
                <a:spcPct val="100000"/>
              </a:lnSpc>
              <a:spcBef>
                <a:spcPts val="0"/>
              </a:spcBef>
              <a:spcAft>
                <a:spcPts val="0"/>
              </a:spcAft>
              <a:buClr>
                <a:schemeClr val="dk1"/>
              </a:buClr>
              <a:buSzPts val="2000"/>
              <a:buFont typeface="Arial"/>
              <a:buChar char="•"/>
            </a:pPr>
            <a:r>
              <a:rPr lang="en-US" sz="2000" b="1" i="0" u="none" strike="noStrike" cap="none" dirty="0">
                <a:solidFill>
                  <a:schemeClr val="dk1"/>
                </a:solidFill>
                <a:latin typeface="Arial"/>
                <a:ea typeface="Arial"/>
                <a:cs typeface="Arial"/>
                <a:sym typeface="Arial"/>
              </a:rPr>
              <a:t>Scalable and Cost-Effective System</a:t>
            </a:r>
            <a:r>
              <a:rPr lang="en-US" sz="2000" b="0" i="0" u="none" strike="noStrike" cap="none" dirty="0">
                <a:solidFill>
                  <a:schemeClr val="dk1"/>
                </a:solidFill>
                <a:latin typeface="Arial"/>
                <a:ea typeface="Arial"/>
                <a:cs typeface="Arial"/>
                <a:sym typeface="Arial"/>
              </a:rPr>
              <a:t> – A </a:t>
            </a:r>
            <a:r>
              <a:rPr lang="en-US" sz="2000" b="1" i="0" u="none" strike="noStrike" cap="none" dirty="0">
                <a:solidFill>
                  <a:schemeClr val="dk1"/>
                </a:solidFill>
                <a:latin typeface="Arial"/>
                <a:ea typeface="Arial"/>
                <a:cs typeface="Arial"/>
                <a:sym typeface="Arial"/>
              </a:rPr>
              <a:t>modular, low-cost, and adaptable</a:t>
            </a:r>
            <a:r>
              <a:rPr lang="en-US" sz="2000" b="0" i="0" u="none" strike="noStrike" cap="none" dirty="0">
                <a:solidFill>
                  <a:schemeClr val="dk1"/>
                </a:solidFill>
                <a:latin typeface="Arial"/>
                <a:ea typeface="Arial"/>
                <a:cs typeface="Arial"/>
                <a:sym typeface="Arial"/>
              </a:rPr>
              <a:t> solution for robotics, automation, and security applications</a:t>
            </a:r>
            <a:endParaRPr sz="2000" dirty="0"/>
          </a:p>
        </p:txBody>
      </p:sp>
      <p:sp>
        <p:nvSpPr>
          <p:cNvPr id="83" name="Google Shape;83;p1"/>
          <p:cNvSpPr txBox="1"/>
          <p:nvPr/>
        </p:nvSpPr>
        <p:spPr>
          <a:xfrm>
            <a:off x="11718648" y="9122364"/>
            <a:ext cx="4962282" cy="2031325"/>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800"/>
              <a:t>This project implements a </a:t>
            </a:r>
            <a:r>
              <a:rPr lang="en-US" sz="1800" b="1"/>
              <a:t>gesture-controlled unmanned vehicle</a:t>
            </a:r>
            <a:r>
              <a:rPr lang="en-US" sz="1800"/>
              <a:t> using </a:t>
            </a:r>
            <a:r>
              <a:rPr lang="en-US" sz="1800" b="1"/>
              <a:t>CNN-based recognition, NRF24L01 communication, and Arduino-driven motor control</a:t>
            </a:r>
            <a:r>
              <a:rPr lang="en-US" sz="1800"/>
              <a:t> for seamless navigation. It offers a </a:t>
            </a:r>
            <a:r>
              <a:rPr lang="en-US" sz="1800" b="1"/>
              <a:t>cost-effective, hands-free solution</a:t>
            </a:r>
            <a:r>
              <a:rPr lang="en-US" sz="1800"/>
              <a:t> for </a:t>
            </a:r>
            <a:r>
              <a:rPr lang="en-US" sz="1800" b="1"/>
              <a:t>automation, robotics, and assistive applications</a:t>
            </a:r>
            <a:r>
              <a:rPr lang="en-US" sz="1800"/>
              <a:t>.</a:t>
            </a:r>
            <a:endParaRPr sz="1800"/>
          </a:p>
        </p:txBody>
      </p:sp>
      <p:pic>
        <p:nvPicPr>
          <p:cNvPr id="84" name="Google Shape;84;p1"/>
          <p:cNvPicPr preferRelativeResize="0"/>
          <p:nvPr/>
        </p:nvPicPr>
        <p:blipFill rotWithShape="1">
          <a:blip r:embed="rId13">
            <a:alphaModFix/>
          </a:blip>
          <a:srcRect/>
          <a:stretch/>
        </p:blipFill>
        <p:spPr>
          <a:xfrm>
            <a:off x="11718648" y="11336518"/>
            <a:ext cx="2561644" cy="1921233"/>
          </a:xfrm>
          <a:prstGeom prst="rect">
            <a:avLst/>
          </a:prstGeom>
          <a:noFill/>
          <a:ln>
            <a:noFill/>
          </a:ln>
        </p:spPr>
      </p:pic>
      <p:pic>
        <p:nvPicPr>
          <p:cNvPr id="85" name="Google Shape;85;p1"/>
          <p:cNvPicPr preferRelativeResize="0"/>
          <p:nvPr/>
        </p:nvPicPr>
        <p:blipFill rotWithShape="1">
          <a:blip r:embed="rId14">
            <a:alphaModFix/>
          </a:blip>
          <a:srcRect/>
          <a:stretch/>
        </p:blipFill>
        <p:spPr>
          <a:xfrm>
            <a:off x="14629967" y="11336518"/>
            <a:ext cx="2561644" cy="1921233"/>
          </a:xfrm>
          <a:prstGeom prst="rect">
            <a:avLst/>
          </a:prstGeom>
          <a:noFill/>
          <a:ln>
            <a:noFill/>
          </a:ln>
        </p:spPr>
      </p:pic>
      <p:pic>
        <p:nvPicPr>
          <p:cNvPr id="86" name="Google Shape;86;p1"/>
          <p:cNvPicPr preferRelativeResize="0"/>
          <p:nvPr/>
        </p:nvPicPr>
        <p:blipFill rotWithShape="1">
          <a:blip r:embed="rId15">
            <a:alphaModFix/>
          </a:blip>
          <a:srcRect/>
          <a:stretch/>
        </p:blipFill>
        <p:spPr>
          <a:xfrm>
            <a:off x="14758459" y="13507338"/>
            <a:ext cx="2310009" cy="2310009"/>
          </a:xfrm>
          <a:prstGeom prst="rect">
            <a:avLst/>
          </a:prstGeom>
          <a:noFill/>
          <a:ln>
            <a:noFill/>
          </a:ln>
        </p:spPr>
      </p:pic>
      <p:sp>
        <p:nvSpPr>
          <p:cNvPr id="87" name="Google Shape;87;p1"/>
          <p:cNvSpPr/>
          <p:nvPr/>
        </p:nvSpPr>
        <p:spPr>
          <a:xfrm>
            <a:off x="0" y="-184666"/>
            <a:ext cx="248786" cy="369332"/>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a:t>
            </a:r>
            <a:endParaRPr/>
          </a:p>
        </p:txBody>
      </p:sp>
      <p:sp>
        <p:nvSpPr>
          <p:cNvPr id="88" name="Google Shape;88;p1"/>
          <p:cNvSpPr txBox="1"/>
          <p:nvPr/>
        </p:nvSpPr>
        <p:spPr>
          <a:xfrm>
            <a:off x="6149275" y="16777486"/>
            <a:ext cx="10919193" cy="1481281"/>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800"/>
              <a:t>Enhanced Accessibility – Provides a hands-free control system, benefiting individuals with disabilities and improving assistive technology.Automation &amp; Efficiency – Reduces reliance on physical controllers, enabling seamless interaction with robotic systems in various industries.Improved Safety – Enables remote operation in hazardous environments, reducing human risk in industrial, defense, and disaster response applications.</a:t>
            </a:r>
            <a:endParaRPr sz="1800"/>
          </a:p>
        </p:txBody>
      </p:sp>
      <p:pic>
        <p:nvPicPr>
          <p:cNvPr id="89" name="Google Shape;89;p1"/>
          <p:cNvPicPr preferRelativeResize="0"/>
          <p:nvPr/>
        </p:nvPicPr>
        <p:blipFill rotWithShape="1">
          <a:blip r:embed="rId16">
            <a:alphaModFix/>
          </a:blip>
          <a:srcRect/>
          <a:stretch/>
        </p:blipFill>
        <p:spPr>
          <a:xfrm>
            <a:off x="13676886" y="18618358"/>
            <a:ext cx="3514725" cy="12954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553</Words>
  <Application>Microsoft Office PowerPoint</Application>
  <PresentationFormat>Custom</PresentationFormat>
  <Paragraphs>58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 Black</vt: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VADDE POORNA CHANDRA BU21EECE0100094</dc:creator>
  <cp:lastModifiedBy>Rakesh K</cp:lastModifiedBy>
  <cp:revision>3</cp:revision>
  <dcterms:created xsi:type="dcterms:W3CDTF">2025-03-19T06:45:29Z</dcterms:created>
  <dcterms:modified xsi:type="dcterms:W3CDTF">2025-03-26T08:47:14Z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2025-03-19T00:00:00Z</vt:filetime>
  </property>
  <property fmtid="{D5CDD505-2E9C-101B-9397-08002B2CF9AE}" pid="3" name="Creator">
    <vt:lpwstr>Canva</vt:lpwstr>
  </property>
  <property fmtid="{D5CDD505-2E9C-101B-9397-08002B2CF9AE}" pid="4" name="LastSaved">
    <vt:filetime>2025-03-19T00:00:00Z</vt:filetime>
  </property>
  <property fmtid="{D5CDD505-2E9C-101B-9397-08002B2CF9AE}" pid="5" name="Producer">
    <vt:lpwstr>Canva</vt:lpwstr>
  </property>
</Properties>
</file>